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3"/>
  </p:notesMasterIdLst>
  <p:handoutMasterIdLst>
    <p:handoutMasterId r:id="rId44"/>
  </p:handoutMasterIdLst>
  <p:sldIdLst>
    <p:sldId id="271" r:id="rId2"/>
    <p:sldId id="256" r:id="rId3"/>
    <p:sldId id="313" r:id="rId4"/>
    <p:sldId id="314" r:id="rId5"/>
    <p:sldId id="315" r:id="rId6"/>
    <p:sldId id="316" r:id="rId7"/>
    <p:sldId id="317" r:id="rId8"/>
    <p:sldId id="285" r:id="rId9"/>
    <p:sldId id="284" r:id="rId10"/>
    <p:sldId id="292" r:id="rId11"/>
    <p:sldId id="306" r:id="rId12"/>
    <p:sldId id="290" r:id="rId13"/>
    <p:sldId id="298" r:id="rId14"/>
    <p:sldId id="297" r:id="rId15"/>
    <p:sldId id="296" r:id="rId16"/>
    <p:sldId id="295" r:id="rId17"/>
    <p:sldId id="299" r:id="rId18"/>
    <p:sldId id="302" r:id="rId19"/>
    <p:sldId id="308" r:id="rId20"/>
    <p:sldId id="311" r:id="rId21"/>
    <p:sldId id="260" r:id="rId22"/>
    <p:sldId id="274" r:id="rId23"/>
    <p:sldId id="276" r:id="rId24"/>
    <p:sldId id="278" r:id="rId25"/>
    <p:sldId id="280" r:id="rId26"/>
    <p:sldId id="294" r:id="rId27"/>
    <p:sldId id="270" r:id="rId28"/>
    <p:sldId id="272" r:id="rId29"/>
    <p:sldId id="264" r:id="rId30"/>
    <p:sldId id="265" r:id="rId31"/>
    <p:sldId id="266" r:id="rId32"/>
    <p:sldId id="267" r:id="rId33"/>
    <p:sldId id="287" r:id="rId34"/>
    <p:sldId id="268" r:id="rId35"/>
    <p:sldId id="310" r:id="rId36"/>
    <p:sldId id="309" r:id="rId37"/>
    <p:sldId id="305" r:id="rId38"/>
    <p:sldId id="304" r:id="rId39"/>
    <p:sldId id="312" r:id="rId40"/>
    <p:sldId id="293" r:id="rId41"/>
    <p:sldId id="289" r:id="rId42"/>
  </p:sldIdLst>
  <p:sldSz cx="9144000" cy="6858000" type="screen4x3"/>
  <p:notesSz cx="7099300" cy="10234613"/>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0000"/>
    <a:srgbClr val="FF9999"/>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12" autoAdjust="0"/>
    <p:restoredTop sz="94660"/>
  </p:normalViewPr>
  <p:slideViewPr>
    <p:cSldViewPr snapToGrid="0">
      <p:cViewPr varScale="1">
        <p:scale>
          <a:sx n="108" d="100"/>
          <a:sy n="108" d="100"/>
        </p:scale>
        <p:origin x="1128" y="1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FFF0E3-BA4F-4693-82B4-B3817342F6AF}" type="doc">
      <dgm:prSet loTypeId="urn:microsoft.com/office/officeart/2005/8/layout/hList1" loCatId="list" qsTypeId="urn:microsoft.com/office/officeart/2005/8/quickstyle/3d3" qsCatId="3D" csTypeId="urn:microsoft.com/office/officeart/2005/8/colors/colorful4" csCatId="colorful" phldr="1"/>
      <dgm:spPr/>
      <dgm:t>
        <a:bodyPr/>
        <a:lstStyle/>
        <a:p>
          <a:endParaRPr lang="zh-TW" altLang="en-US"/>
        </a:p>
      </dgm:t>
    </dgm:pt>
    <dgm:pt modelId="{83385EAE-BAE3-4236-A545-DF979194E9E0}">
      <dgm:prSet phldrT="[文字]"/>
      <dgm:spPr/>
      <dgm:t>
        <a:bodyPr/>
        <a:lstStyle/>
        <a:p>
          <a:r>
            <a:rPr lang="zh-TW" altLang="en-US" b="1" u="none" baseline="0" dirty="0">
              <a:latin typeface="Times New Roman" panose="02020603050405020304" pitchFamily="18" charset="0"/>
              <a:ea typeface="標楷體" panose="03000509000000000000" pitchFamily="65" charset="-120"/>
            </a:rPr>
            <a:t>愛心物資募集與交流活動</a:t>
          </a:r>
          <a:endParaRPr lang="zh-TW" altLang="en-US" u="none" baseline="0" dirty="0">
            <a:latin typeface="Times New Roman" panose="02020603050405020304" pitchFamily="18" charset="0"/>
            <a:ea typeface="標楷體" panose="03000509000000000000" pitchFamily="65" charset="-120"/>
          </a:endParaRPr>
        </a:p>
      </dgm:t>
    </dgm:pt>
    <dgm:pt modelId="{55323B31-37E1-43E7-8235-31D457AA0C2B}" type="parTrans" cxnId="{0B086D70-C0A0-4470-881F-7885EB052188}">
      <dgm:prSet/>
      <dgm:spPr/>
      <dgm:t>
        <a:bodyPr/>
        <a:lstStyle/>
        <a:p>
          <a:endParaRPr lang="zh-TW" altLang="en-US" u="none" baseline="0">
            <a:solidFill>
              <a:schemeClr val="tx1"/>
            </a:solidFill>
            <a:latin typeface="Times New Roman" panose="02020603050405020304" pitchFamily="18" charset="0"/>
            <a:ea typeface="標楷體" panose="03000509000000000000" pitchFamily="65" charset="-120"/>
          </a:endParaRPr>
        </a:p>
      </dgm:t>
    </dgm:pt>
    <dgm:pt modelId="{F5C510CB-F83D-4333-BE9B-A3BA0C00FE0A}" type="sibTrans" cxnId="{0B086D70-C0A0-4470-881F-7885EB052188}">
      <dgm:prSet/>
      <dgm:spPr/>
      <dgm:t>
        <a:bodyPr/>
        <a:lstStyle/>
        <a:p>
          <a:endParaRPr lang="zh-TW" altLang="en-US" u="none" baseline="0">
            <a:solidFill>
              <a:schemeClr val="tx1"/>
            </a:solidFill>
            <a:latin typeface="Times New Roman" panose="02020603050405020304" pitchFamily="18" charset="0"/>
            <a:ea typeface="標楷體" panose="03000509000000000000" pitchFamily="65" charset="-120"/>
          </a:endParaRPr>
        </a:p>
      </dgm:t>
    </dgm:pt>
    <dgm:pt modelId="{5BCA589E-D91E-4EF5-89BD-0BDEE1290834}">
      <dgm:prSet phldrT="[文字]" custT="1"/>
      <dgm:spPr/>
      <dgm:t>
        <a:bodyPr/>
        <a:lstStyle/>
        <a:p>
          <a:r>
            <a:rPr lang="zh-TW" altLang="en-US" sz="1600" b="1" u="none" baseline="0" dirty="0">
              <a:latin typeface="Times New Roman" panose="02020603050405020304" pitchFamily="18" charset="0"/>
              <a:ea typeface="標楷體" panose="03000509000000000000" pitchFamily="65" charset="-120"/>
            </a:rPr>
            <a:t>戴德森醫療參訪</a:t>
          </a:r>
          <a:endParaRPr lang="zh-TW" altLang="en-US" sz="1600" u="none" baseline="0" dirty="0">
            <a:latin typeface="Times New Roman" panose="02020603050405020304" pitchFamily="18" charset="0"/>
            <a:ea typeface="標楷體" panose="03000509000000000000" pitchFamily="65" charset="-120"/>
          </a:endParaRPr>
        </a:p>
      </dgm:t>
    </dgm:pt>
    <dgm:pt modelId="{B24F0135-BDCC-4C30-B185-CB43DDC007CB}" type="parTrans" cxnId="{4DCB5DC4-9415-4791-AADA-412E8E83061D}">
      <dgm:prSet/>
      <dgm:spPr/>
      <dgm:t>
        <a:bodyPr/>
        <a:lstStyle/>
        <a:p>
          <a:endParaRPr lang="zh-TW" altLang="en-US" u="none" baseline="0">
            <a:solidFill>
              <a:schemeClr val="tx1"/>
            </a:solidFill>
            <a:latin typeface="Times New Roman" panose="02020603050405020304" pitchFamily="18" charset="0"/>
            <a:ea typeface="標楷體" panose="03000509000000000000" pitchFamily="65" charset="-120"/>
          </a:endParaRPr>
        </a:p>
      </dgm:t>
    </dgm:pt>
    <dgm:pt modelId="{1B94E641-40CE-45BA-9BAA-F1408CF2D8B9}" type="sibTrans" cxnId="{4DCB5DC4-9415-4791-AADA-412E8E83061D}">
      <dgm:prSet/>
      <dgm:spPr/>
      <dgm:t>
        <a:bodyPr/>
        <a:lstStyle/>
        <a:p>
          <a:endParaRPr lang="zh-TW" altLang="en-US" u="none" baseline="0">
            <a:solidFill>
              <a:schemeClr val="tx1"/>
            </a:solidFill>
            <a:latin typeface="Times New Roman" panose="02020603050405020304" pitchFamily="18" charset="0"/>
            <a:ea typeface="標楷體" panose="03000509000000000000" pitchFamily="65" charset="-120"/>
          </a:endParaRPr>
        </a:p>
      </dgm:t>
    </dgm:pt>
    <dgm:pt modelId="{FBF9B665-ABFC-47D6-BA9D-231562D8F630}">
      <dgm:prSet phldrT="[文字]" custT="1"/>
      <dgm:spPr/>
      <dgm:t>
        <a:bodyPr/>
        <a:lstStyle/>
        <a:p>
          <a:r>
            <a:rPr lang="zh-TW" altLang="en-US" sz="1600" b="1" u="none" baseline="0" dirty="0">
              <a:latin typeface="Times New Roman" panose="02020603050405020304" pitchFamily="18" charset="0"/>
              <a:ea typeface="標楷體" panose="03000509000000000000" pitchFamily="65" charset="-120"/>
            </a:rPr>
            <a:t>嘉義基督教醫院暨捐贈晨光智發中心</a:t>
          </a:r>
          <a:endParaRPr lang="zh-TW" altLang="en-US" sz="1600" u="none" baseline="0" dirty="0">
            <a:latin typeface="Times New Roman" panose="02020603050405020304" pitchFamily="18" charset="0"/>
            <a:ea typeface="標楷體" panose="03000509000000000000" pitchFamily="65" charset="-120"/>
          </a:endParaRPr>
        </a:p>
      </dgm:t>
    </dgm:pt>
    <dgm:pt modelId="{888938B4-D740-44B6-9C3F-12EDB8FA6F50}" type="parTrans" cxnId="{B39BAD0C-790E-42D0-BFC6-1CE358A7273D}">
      <dgm:prSet/>
      <dgm:spPr/>
      <dgm:t>
        <a:bodyPr/>
        <a:lstStyle/>
        <a:p>
          <a:endParaRPr lang="zh-TW" altLang="en-US" u="none" baseline="0">
            <a:solidFill>
              <a:schemeClr val="tx1"/>
            </a:solidFill>
            <a:latin typeface="Times New Roman" panose="02020603050405020304" pitchFamily="18" charset="0"/>
            <a:ea typeface="標楷體" panose="03000509000000000000" pitchFamily="65" charset="-120"/>
          </a:endParaRPr>
        </a:p>
      </dgm:t>
    </dgm:pt>
    <dgm:pt modelId="{603F3600-F37A-4CB3-B380-EBAB42030FCB}" type="sibTrans" cxnId="{B39BAD0C-790E-42D0-BFC6-1CE358A7273D}">
      <dgm:prSet/>
      <dgm:spPr/>
      <dgm:t>
        <a:bodyPr/>
        <a:lstStyle/>
        <a:p>
          <a:endParaRPr lang="zh-TW" altLang="en-US" u="none" baseline="0">
            <a:solidFill>
              <a:schemeClr val="tx1"/>
            </a:solidFill>
            <a:latin typeface="Times New Roman" panose="02020603050405020304" pitchFamily="18" charset="0"/>
            <a:ea typeface="標楷體" panose="03000509000000000000" pitchFamily="65" charset="-120"/>
          </a:endParaRPr>
        </a:p>
      </dgm:t>
    </dgm:pt>
    <dgm:pt modelId="{BDA403C8-B949-4BB7-A810-AF9763969B50}">
      <dgm:prSet custT="1"/>
      <dgm:spPr/>
      <dgm:t>
        <a:bodyPr/>
        <a:lstStyle/>
        <a:p>
          <a:r>
            <a:rPr lang="zh-TW" altLang="en-US" sz="1600" b="1" u="none" baseline="0" dirty="0">
              <a:latin typeface="Times New Roman" panose="02020603050405020304" pitchFamily="18" charset="0"/>
              <a:ea typeface="標楷體" panose="03000509000000000000" pitchFamily="65" charset="-120"/>
            </a:rPr>
            <a:t>合辦參觀空軍第四四三聯隊</a:t>
          </a:r>
          <a:endParaRPr lang="zh-TW" altLang="en-US" sz="1600" u="none" baseline="0" dirty="0">
            <a:latin typeface="Times New Roman" panose="02020603050405020304" pitchFamily="18" charset="0"/>
            <a:ea typeface="標楷體" panose="03000509000000000000" pitchFamily="65" charset="-120"/>
          </a:endParaRPr>
        </a:p>
      </dgm:t>
    </dgm:pt>
    <dgm:pt modelId="{2967D05C-D5AC-440A-8470-770D3BB30BE0}" type="parTrans" cxnId="{D5A63F36-CC7F-43FF-9FEA-402EDE49DE70}">
      <dgm:prSet/>
      <dgm:spPr/>
      <dgm:t>
        <a:bodyPr/>
        <a:lstStyle/>
        <a:p>
          <a:endParaRPr lang="zh-TW" altLang="en-US" u="none" baseline="0">
            <a:solidFill>
              <a:schemeClr val="tx1"/>
            </a:solidFill>
            <a:latin typeface="Times New Roman" panose="02020603050405020304" pitchFamily="18" charset="0"/>
            <a:ea typeface="標楷體" panose="03000509000000000000" pitchFamily="65" charset="-120"/>
          </a:endParaRPr>
        </a:p>
      </dgm:t>
    </dgm:pt>
    <dgm:pt modelId="{C2A95580-AD8A-4876-8128-29AB9B50388C}" type="sibTrans" cxnId="{D5A63F36-CC7F-43FF-9FEA-402EDE49DE70}">
      <dgm:prSet/>
      <dgm:spPr/>
      <dgm:t>
        <a:bodyPr/>
        <a:lstStyle/>
        <a:p>
          <a:endParaRPr lang="zh-TW" altLang="en-US" u="none" baseline="0">
            <a:solidFill>
              <a:schemeClr val="tx1"/>
            </a:solidFill>
            <a:latin typeface="Times New Roman" panose="02020603050405020304" pitchFamily="18" charset="0"/>
            <a:ea typeface="標楷體" panose="03000509000000000000" pitchFamily="65" charset="-120"/>
          </a:endParaRPr>
        </a:p>
      </dgm:t>
    </dgm:pt>
    <dgm:pt modelId="{BDA87244-FB57-4F13-9C0D-52016BBB7183}">
      <dgm:prSet phldrT="[文字]"/>
      <dgm:spPr/>
      <dgm:t>
        <a:bodyPr/>
        <a:lstStyle/>
        <a:p>
          <a:r>
            <a:rPr lang="zh-TW" altLang="en-US" b="1" u="none" baseline="0" dirty="0">
              <a:latin typeface="Times New Roman" panose="02020603050405020304" pitchFamily="18" charset="0"/>
              <a:ea typeface="標楷體" panose="03000509000000000000" pitchFamily="65" charset="-120"/>
            </a:rPr>
            <a:t>臺南市政府 </a:t>
          </a:r>
          <a:r>
            <a:rPr lang="en-US" altLang="zh-TW" b="1" u="none" baseline="0" dirty="0">
              <a:latin typeface="Times New Roman" panose="02020603050405020304" pitchFamily="18" charset="0"/>
              <a:ea typeface="標楷體" panose="03000509000000000000" pitchFamily="65" charset="-120"/>
            </a:rPr>
            <a:t>2013 </a:t>
          </a:r>
          <a:r>
            <a:rPr lang="zh-TW" altLang="en-US" b="1" u="none" baseline="0" dirty="0">
              <a:latin typeface="Times New Roman" panose="02020603050405020304" pitchFamily="18" charset="0"/>
              <a:ea typeface="標楷體" panose="03000509000000000000" pitchFamily="65" charset="-120"/>
            </a:rPr>
            <a:t>年弱勢家庭成長活動</a:t>
          </a:r>
          <a:endParaRPr lang="zh-TW" altLang="en-US" u="none" baseline="0" dirty="0">
            <a:latin typeface="Times New Roman" panose="02020603050405020304" pitchFamily="18" charset="0"/>
            <a:ea typeface="標楷體" panose="03000509000000000000" pitchFamily="65" charset="-120"/>
          </a:endParaRPr>
        </a:p>
      </dgm:t>
    </dgm:pt>
    <dgm:pt modelId="{786D7D22-90F4-48B3-8799-26BDCF87C686}" type="sibTrans" cxnId="{1DEBB9D3-79D1-47F0-A86D-2F75AAAA1885}">
      <dgm:prSet/>
      <dgm:spPr/>
      <dgm:t>
        <a:bodyPr/>
        <a:lstStyle/>
        <a:p>
          <a:endParaRPr lang="zh-TW" altLang="en-US" u="none" baseline="0">
            <a:solidFill>
              <a:schemeClr val="tx1"/>
            </a:solidFill>
            <a:latin typeface="Times New Roman" panose="02020603050405020304" pitchFamily="18" charset="0"/>
            <a:ea typeface="標楷體" panose="03000509000000000000" pitchFamily="65" charset="-120"/>
          </a:endParaRPr>
        </a:p>
      </dgm:t>
    </dgm:pt>
    <dgm:pt modelId="{50DA6E72-A4E4-40F0-9AB5-5686D4C562B5}" type="parTrans" cxnId="{1DEBB9D3-79D1-47F0-A86D-2F75AAAA1885}">
      <dgm:prSet/>
      <dgm:spPr/>
      <dgm:t>
        <a:bodyPr/>
        <a:lstStyle/>
        <a:p>
          <a:endParaRPr lang="zh-TW" altLang="en-US" u="none" baseline="0">
            <a:solidFill>
              <a:schemeClr val="tx1"/>
            </a:solidFill>
            <a:latin typeface="Times New Roman" panose="02020603050405020304" pitchFamily="18" charset="0"/>
            <a:ea typeface="標楷體" panose="03000509000000000000" pitchFamily="65" charset="-120"/>
          </a:endParaRPr>
        </a:p>
      </dgm:t>
    </dgm:pt>
    <dgm:pt modelId="{AAFF25C2-2AC6-458B-A43C-7F87A4487E25}">
      <dgm:prSet phldrT="[文字]" custT="1"/>
      <dgm:spPr/>
      <dgm:t>
        <a:bodyPr/>
        <a:lstStyle/>
        <a:p>
          <a:r>
            <a:rPr lang="zh-TW" altLang="en-US" sz="1600" b="1" u="none" baseline="0">
              <a:latin typeface="Times New Roman" panose="02020603050405020304" pitchFamily="18" charset="0"/>
              <a:ea typeface="標楷體" panose="03000509000000000000" pitchFamily="65" charset="-120"/>
            </a:rPr>
            <a:t>合辦 台南市政府社會局</a:t>
          </a:r>
          <a:endParaRPr lang="zh-TW" altLang="en-US" sz="1600" u="none" baseline="0" dirty="0">
            <a:latin typeface="Times New Roman" panose="02020603050405020304" pitchFamily="18" charset="0"/>
            <a:ea typeface="標楷體" panose="03000509000000000000" pitchFamily="65" charset="-120"/>
          </a:endParaRPr>
        </a:p>
      </dgm:t>
    </dgm:pt>
    <dgm:pt modelId="{DCF56439-236D-4283-B3F7-92B3D424BE7F}">
      <dgm:prSet phldrT="[文字]"/>
      <dgm:spPr/>
      <dgm:t>
        <a:bodyPr/>
        <a:lstStyle/>
        <a:p>
          <a:r>
            <a:rPr lang="zh-TW" altLang="en-US" b="1" u="none" baseline="0" dirty="0">
              <a:latin typeface="Times New Roman" panose="02020603050405020304" pitchFamily="18" charset="0"/>
              <a:ea typeface="標楷體" panose="03000509000000000000" pitchFamily="65" charset="-120"/>
            </a:rPr>
            <a:t>弱勢家庭成長活動</a:t>
          </a:r>
          <a:r>
            <a:rPr lang="en-US" altLang="zh-TW" b="1" u="none" baseline="0" dirty="0">
              <a:latin typeface="Times New Roman" panose="02020603050405020304" pitchFamily="18" charset="0"/>
              <a:ea typeface="標楷體" panose="03000509000000000000" pitchFamily="65" charset="-120"/>
            </a:rPr>
            <a:t>『</a:t>
          </a:r>
          <a:r>
            <a:rPr lang="zh-TW" altLang="en-US" b="1" u="none" baseline="0" dirty="0">
              <a:latin typeface="Times New Roman" panose="02020603050405020304" pitchFamily="18" charset="0"/>
              <a:ea typeface="標楷體" panose="03000509000000000000" pitchFamily="65" charset="-120"/>
            </a:rPr>
            <a:t>籃下爭鋒</a:t>
          </a:r>
          <a:r>
            <a:rPr lang="en-US" altLang="zh-TW" b="1" u="none" baseline="0" dirty="0">
              <a:latin typeface="Times New Roman" panose="02020603050405020304" pitchFamily="18" charset="0"/>
              <a:ea typeface="標楷體" panose="03000509000000000000" pitchFamily="65" charset="-120"/>
            </a:rPr>
            <a:t>』</a:t>
          </a:r>
          <a:r>
            <a:rPr lang="zh-TW" altLang="en-US" b="1" u="none" baseline="0" dirty="0">
              <a:latin typeface="Times New Roman" panose="02020603050405020304" pitchFamily="18" charset="0"/>
              <a:ea typeface="標楷體" panose="03000509000000000000" pitchFamily="65" charset="-120"/>
            </a:rPr>
            <a:t>籃球營</a:t>
          </a:r>
          <a:endParaRPr lang="zh-TW" altLang="en-US" u="none" baseline="0" dirty="0">
            <a:latin typeface="Times New Roman" panose="02020603050405020304" pitchFamily="18" charset="0"/>
            <a:ea typeface="標楷體" panose="03000509000000000000" pitchFamily="65" charset="-120"/>
          </a:endParaRPr>
        </a:p>
      </dgm:t>
    </dgm:pt>
    <dgm:pt modelId="{51F60730-EC92-41CE-A8F1-A3614E0AA598}" type="sibTrans" cxnId="{C1DA9D34-F8FC-4F05-AD2B-374EAE86A4DE}">
      <dgm:prSet/>
      <dgm:spPr/>
      <dgm:t>
        <a:bodyPr/>
        <a:lstStyle/>
        <a:p>
          <a:endParaRPr lang="zh-TW" altLang="en-US" u="none" baseline="0">
            <a:solidFill>
              <a:schemeClr val="tx1"/>
            </a:solidFill>
            <a:latin typeface="Times New Roman" panose="02020603050405020304" pitchFamily="18" charset="0"/>
            <a:ea typeface="標楷體" panose="03000509000000000000" pitchFamily="65" charset="-120"/>
          </a:endParaRPr>
        </a:p>
      </dgm:t>
    </dgm:pt>
    <dgm:pt modelId="{CDC10677-BAC8-4DB3-973F-3E71B76A4FA8}" type="parTrans" cxnId="{C1DA9D34-F8FC-4F05-AD2B-374EAE86A4DE}">
      <dgm:prSet/>
      <dgm:spPr/>
      <dgm:t>
        <a:bodyPr/>
        <a:lstStyle/>
        <a:p>
          <a:endParaRPr lang="zh-TW" altLang="en-US" u="none" baseline="0">
            <a:solidFill>
              <a:schemeClr val="tx1"/>
            </a:solidFill>
            <a:latin typeface="Times New Roman" panose="02020603050405020304" pitchFamily="18" charset="0"/>
            <a:ea typeface="標楷體" panose="03000509000000000000" pitchFamily="65" charset="-120"/>
          </a:endParaRPr>
        </a:p>
      </dgm:t>
    </dgm:pt>
    <dgm:pt modelId="{6133EEE0-406B-409D-9C3A-F42B60E5AC5B}" type="sibTrans" cxnId="{B3F69A96-FD8E-41E1-BD89-9E709BC53274}">
      <dgm:prSet/>
      <dgm:spPr/>
      <dgm:t>
        <a:bodyPr/>
        <a:lstStyle/>
        <a:p>
          <a:endParaRPr lang="zh-TW" altLang="en-US" u="none" baseline="0">
            <a:solidFill>
              <a:schemeClr val="tx1"/>
            </a:solidFill>
            <a:latin typeface="Times New Roman" panose="02020603050405020304" pitchFamily="18" charset="0"/>
            <a:ea typeface="標楷體" panose="03000509000000000000" pitchFamily="65" charset="-120"/>
          </a:endParaRPr>
        </a:p>
      </dgm:t>
    </dgm:pt>
    <dgm:pt modelId="{C7B93432-BB19-46C5-8DEA-87B6E970A331}" type="parTrans" cxnId="{B3F69A96-FD8E-41E1-BD89-9E709BC53274}">
      <dgm:prSet/>
      <dgm:spPr/>
      <dgm:t>
        <a:bodyPr/>
        <a:lstStyle/>
        <a:p>
          <a:endParaRPr lang="zh-TW" altLang="en-US" u="none" baseline="0">
            <a:solidFill>
              <a:schemeClr val="tx1"/>
            </a:solidFill>
            <a:latin typeface="Times New Roman" panose="02020603050405020304" pitchFamily="18" charset="0"/>
            <a:ea typeface="標楷體" panose="03000509000000000000" pitchFamily="65" charset="-120"/>
          </a:endParaRPr>
        </a:p>
      </dgm:t>
    </dgm:pt>
    <dgm:pt modelId="{83228C2B-FC03-42A3-B44C-03419A37DD12}" type="pres">
      <dgm:prSet presAssocID="{D6FFF0E3-BA4F-4693-82B4-B3817342F6AF}" presName="Name0" presStyleCnt="0">
        <dgm:presLayoutVars>
          <dgm:dir/>
          <dgm:animLvl val="lvl"/>
          <dgm:resizeHandles val="exact"/>
        </dgm:presLayoutVars>
      </dgm:prSet>
      <dgm:spPr/>
    </dgm:pt>
    <dgm:pt modelId="{FC90F796-6DA3-4522-AACC-BDF4D041A750}" type="pres">
      <dgm:prSet presAssocID="{83385EAE-BAE3-4236-A545-DF979194E9E0}" presName="composite" presStyleCnt="0"/>
      <dgm:spPr/>
    </dgm:pt>
    <dgm:pt modelId="{F5149DFF-3DDB-4769-B621-88E31D2E07AB}" type="pres">
      <dgm:prSet presAssocID="{83385EAE-BAE3-4236-A545-DF979194E9E0}" presName="parTx" presStyleLbl="alignNode1" presStyleIdx="0" presStyleCnt="3">
        <dgm:presLayoutVars>
          <dgm:chMax val="0"/>
          <dgm:chPref val="0"/>
          <dgm:bulletEnabled val="1"/>
        </dgm:presLayoutVars>
      </dgm:prSet>
      <dgm:spPr/>
    </dgm:pt>
    <dgm:pt modelId="{B1FF2873-27E9-4514-B141-4BB180D6CB91}" type="pres">
      <dgm:prSet presAssocID="{83385EAE-BAE3-4236-A545-DF979194E9E0}" presName="desTx" presStyleLbl="alignAccFollowNode1" presStyleIdx="0" presStyleCnt="3">
        <dgm:presLayoutVars>
          <dgm:bulletEnabled val="1"/>
        </dgm:presLayoutVars>
      </dgm:prSet>
      <dgm:spPr/>
    </dgm:pt>
    <dgm:pt modelId="{F9509B67-5CAE-4D8A-ADAE-57A475F2A289}" type="pres">
      <dgm:prSet presAssocID="{F5C510CB-F83D-4333-BE9B-A3BA0C00FE0A}" presName="space" presStyleCnt="0"/>
      <dgm:spPr/>
    </dgm:pt>
    <dgm:pt modelId="{7892B42F-78C9-4F25-B046-012DEE4AC2F6}" type="pres">
      <dgm:prSet presAssocID="{DCF56439-236D-4283-B3F7-92B3D424BE7F}" presName="composite" presStyleCnt="0"/>
      <dgm:spPr/>
    </dgm:pt>
    <dgm:pt modelId="{EC63D70A-E28B-4E94-962A-1EF9396D79BA}" type="pres">
      <dgm:prSet presAssocID="{DCF56439-236D-4283-B3F7-92B3D424BE7F}" presName="parTx" presStyleLbl="alignNode1" presStyleIdx="1" presStyleCnt="3">
        <dgm:presLayoutVars>
          <dgm:chMax val="0"/>
          <dgm:chPref val="0"/>
          <dgm:bulletEnabled val="1"/>
        </dgm:presLayoutVars>
      </dgm:prSet>
      <dgm:spPr/>
    </dgm:pt>
    <dgm:pt modelId="{A0190DC5-7596-4B62-8600-E1CF290136E1}" type="pres">
      <dgm:prSet presAssocID="{DCF56439-236D-4283-B3F7-92B3D424BE7F}" presName="desTx" presStyleLbl="alignAccFollowNode1" presStyleIdx="1" presStyleCnt="3">
        <dgm:presLayoutVars>
          <dgm:bulletEnabled val="1"/>
        </dgm:presLayoutVars>
      </dgm:prSet>
      <dgm:spPr/>
    </dgm:pt>
    <dgm:pt modelId="{E893F7C6-2D23-4906-ADCA-48257C88C8E4}" type="pres">
      <dgm:prSet presAssocID="{51F60730-EC92-41CE-A8F1-A3614E0AA598}" presName="space" presStyleCnt="0"/>
      <dgm:spPr/>
    </dgm:pt>
    <dgm:pt modelId="{13907214-C890-487B-9A7A-768162E5A409}" type="pres">
      <dgm:prSet presAssocID="{BDA87244-FB57-4F13-9C0D-52016BBB7183}" presName="composite" presStyleCnt="0"/>
      <dgm:spPr/>
    </dgm:pt>
    <dgm:pt modelId="{28D013B1-00D7-40FB-A70A-6AA5A8D4E086}" type="pres">
      <dgm:prSet presAssocID="{BDA87244-FB57-4F13-9C0D-52016BBB7183}" presName="parTx" presStyleLbl="alignNode1" presStyleIdx="2" presStyleCnt="3">
        <dgm:presLayoutVars>
          <dgm:chMax val="0"/>
          <dgm:chPref val="0"/>
          <dgm:bulletEnabled val="1"/>
        </dgm:presLayoutVars>
      </dgm:prSet>
      <dgm:spPr/>
    </dgm:pt>
    <dgm:pt modelId="{7DE8E9B6-75FD-4890-A3EE-6964CDD73B91}" type="pres">
      <dgm:prSet presAssocID="{BDA87244-FB57-4F13-9C0D-52016BBB7183}" presName="desTx" presStyleLbl="alignAccFollowNode1" presStyleIdx="2" presStyleCnt="3">
        <dgm:presLayoutVars>
          <dgm:bulletEnabled val="1"/>
        </dgm:presLayoutVars>
      </dgm:prSet>
      <dgm:spPr/>
    </dgm:pt>
  </dgm:ptLst>
  <dgm:cxnLst>
    <dgm:cxn modelId="{534FE402-3D2D-455E-A581-9152B40A6D63}" type="presOf" srcId="{BDA87244-FB57-4F13-9C0D-52016BBB7183}" destId="{28D013B1-00D7-40FB-A70A-6AA5A8D4E086}" srcOrd="0" destOrd="0" presId="urn:microsoft.com/office/officeart/2005/8/layout/hList1"/>
    <dgm:cxn modelId="{B39BAD0C-790E-42D0-BFC6-1CE358A7273D}" srcId="{83385EAE-BAE3-4236-A545-DF979194E9E0}" destId="{FBF9B665-ABFC-47D6-BA9D-231562D8F630}" srcOrd="1" destOrd="0" parTransId="{888938B4-D740-44B6-9C3F-12EDB8FA6F50}" sibTransId="{603F3600-F37A-4CB3-B380-EBAB42030FCB}"/>
    <dgm:cxn modelId="{29500815-F258-42E9-BFB9-F2293DBEF208}" type="presOf" srcId="{FBF9B665-ABFC-47D6-BA9D-231562D8F630}" destId="{B1FF2873-27E9-4514-B141-4BB180D6CB91}" srcOrd="0" destOrd="1" presId="urn:microsoft.com/office/officeart/2005/8/layout/hList1"/>
    <dgm:cxn modelId="{C1DA9D34-F8FC-4F05-AD2B-374EAE86A4DE}" srcId="{D6FFF0E3-BA4F-4693-82B4-B3817342F6AF}" destId="{DCF56439-236D-4283-B3F7-92B3D424BE7F}" srcOrd="1" destOrd="0" parTransId="{CDC10677-BAC8-4DB3-973F-3E71B76A4FA8}" sibTransId="{51F60730-EC92-41CE-A8F1-A3614E0AA598}"/>
    <dgm:cxn modelId="{D5A63F36-CC7F-43FF-9FEA-402EDE49DE70}" srcId="{BDA87244-FB57-4F13-9C0D-52016BBB7183}" destId="{BDA403C8-B949-4BB7-A810-AF9763969B50}" srcOrd="0" destOrd="0" parTransId="{2967D05C-D5AC-440A-8470-770D3BB30BE0}" sibTransId="{C2A95580-AD8A-4876-8128-29AB9B50388C}"/>
    <dgm:cxn modelId="{8426C95C-C3D3-4536-A043-722EFACC40D1}" type="presOf" srcId="{DCF56439-236D-4283-B3F7-92B3D424BE7F}" destId="{EC63D70A-E28B-4E94-962A-1EF9396D79BA}" srcOrd="0" destOrd="0" presId="urn:microsoft.com/office/officeart/2005/8/layout/hList1"/>
    <dgm:cxn modelId="{25BEFF6D-601D-427F-B9AE-2F5B3D7DEC6B}" type="presOf" srcId="{BDA403C8-B949-4BB7-A810-AF9763969B50}" destId="{7DE8E9B6-75FD-4890-A3EE-6964CDD73B91}" srcOrd="0" destOrd="0" presId="urn:microsoft.com/office/officeart/2005/8/layout/hList1"/>
    <dgm:cxn modelId="{0B086D70-C0A0-4470-881F-7885EB052188}" srcId="{D6FFF0E3-BA4F-4693-82B4-B3817342F6AF}" destId="{83385EAE-BAE3-4236-A545-DF979194E9E0}" srcOrd="0" destOrd="0" parTransId="{55323B31-37E1-43E7-8235-31D457AA0C2B}" sibTransId="{F5C510CB-F83D-4333-BE9B-A3BA0C00FE0A}"/>
    <dgm:cxn modelId="{B3F69A96-FD8E-41E1-BD89-9E709BC53274}" srcId="{DCF56439-236D-4283-B3F7-92B3D424BE7F}" destId="{AAFF25C2-2AC6-458B-A43C-7F87A4487E25}" srcOrd="0" destOrd="0" parTransId="{C7B93432-BB19-46C5-8DEA-87B6E970A331}" sibTransId="{6133EEE0-406B-409D-9C3A-F42B60E5AC5B}"/>
    <dgm:cxn modelId="{967317C1-020D-4816-99EE-536BDC110849}" type="presOf" srcId="{D6FFF0E3-BA4F-4693-82B4-B3817342F6AF}" destId="{83228C2B-FC03-42A3-B44C-03419A37DD12}" srcOrd="0" destOrd="0" presId="urn:microsoft.com/office/officeart/2005/8/layout/hList1"/>
    <dgm:cxn modelId="{2B5F96C3-338B-4572-897C-7B5A2BA21874}" type="presOf" srcId="{5BCA589E-D91E-4EF5-89BD-0BDEE1290834}" destId="{B1FF2873-27E9-4514-B141-4BB180D6CB91}" srcOrd="0" destOrd="0" presId="urn:microsoft.com/office/officeart/2005/8/layout/hList1"/>
    <dgm:cxn modelId="{4DCB5DC4-9415-4791-AADA-412E8E83061D}" srcId="{83385EAE-BAE3-4236-A545-DF979194E9E0}" destId="{5BCA589E-D91E-4EF5-89BD-0BDEE1290834}" srcOrd="0" destOrd="0" parTransId="{B24F0135-BDCC-4C30-B185-CB43DDC007CB}" sibTransId="{1B94E641-40CE-45BA-9BAA-F1408CF2D8B9}"/>
    <dgm:cxn modelId="{1DEBB9D3-79D1-47F0-A86D-2F75AAAA1885}" srcId="{D6FFF0E3-BA4F-4693-82B4-B3817342F6AF}" destId="{BDA87244-FB57-4F13-9C0D-52016BBB7183}" srcOrd="2" destOrd="0" parTransId="{50DA6E72-A4E4-40F0-9AB5-5686D4C562B5}" sibTransId="{786D7D22-90F4-48B3-8799-26BDCF87C686}"/>
    <dgm:cxn modelId="{CDAD46E9-B81E-4EDF-99CF-5F95CA1EB978}" type="presOf" srcId="{AAFF25C2-2AC6-458B-A43C-7F87A4487E25}" destId="{A0190DC5-7596-4B62-8600-E1CF290136E1}" srcOrd="0" destOrd="0" presId="urn:microsoft.com/office/officeart/2005/8/layout/hList1"/>
    <dgm:cxn modelId="{A93D35F4-7FDD-407F-BAE4-D5BDDE6D4321}" type="presOf" srcId="{83385EAE-BAE3-4236-A545-DF979194E9E0}" destId="{F5149DFF-3DDB-4769-B621-88E31D2E07AB}" srcOrd="0" destOrd="0" presId="urn:microsoft.com/office/officeart/2005/8/layout/hList1"/>
    <dgm:cxn modelId="{BB081A17-F812-40F1-A201-F13FB99F7AD2}" type="presParOf" srcId="{83228C2B-FC03-42A3-B44C-03419A37DD12}" destId="{FC90F796-6DA3-4522-AACC-BDF4D041A750}" srcOrd="0" destOrd="0" presId="urn:microsoft.com/office/officeart/2005/8/layout/hList1"/>
    <dgm:cxn modelId="{84894C0C-8D3D-444E-A5C5-3DF8318474C4}" type="presParOf" srcId="{FC90F796-6DA3-4522-AACC-BDF4D041A750}" destId="{F5149DFF-3DDB-4769-B621-88E31D2E07AB}" srcOrd="0" destOrd="0" presId="urn:microsoft.com/office/officeart/2005/8/layout/hList1"/>
    <dgm:cxn modelId="{4C37AC77-BED5-4D58-AB74-749CE6E988CC}" type="presParOf" srcId="{FC90F796-6DA3-4522-AACC-BDF4D041A750}" destId="{B1FF2873-27E9-4514-B141-4BB180D6CB91}" srcOrd="1" destOrd="0" presId="urn:microsoft.com/office/officeart/2005/8/layout/hList1"/>
    <dgm:cxn modelId="{6807C649-EF49-4B66-8452-88060D111031}" type="presParOf" srcId="{83228C2B-FC03-42A3-B44C-03419A37DD12}" destId="{F9509B67-5CAE-4D8A-ADAE-57A475F2A289}" srcOrd="1" destOrd="0" presId="urn:microsoft.com/office/officeart/2005/8/layout/hList1"/>
    <dgm:cxn modelId="{9CDCF77F-E5D6-4686-A95C-56690CD131DD}" type="presParOf" srcId="{83228C2B-FC03-42A3-B44C-03419A37DD12}" destId="{7892B42F-78C9-4F25-B046-012DEE4AC2F6}" srcOrd="2" destOrd="0" presId="urn:microsoft.com/office/officeart/2005/8/layout/hList1"/>
    <dgm:cxn modelId="{2CDE9F7A-F8A6-490D-9FD2-4722785A47C5}" type="presParOf" srcId="{7892B42F-78C9-4F25-B046-012DEE4AC2F6}" destId="{EC63D70A-E28B-4E94-962A-1EF9396D79BA}" srcOrd="0" destOrd="0" presId="urn:microsoft.com/office/officeart/2005/8/layout/hList1"/>
    <dgm:cxn modelId="{46EB1DA7-EDB5-43F0-B169-6F5B11DA37C5}" type="presParOf" srcId="{7892B42F-78C9-4F25-B046-012DEE4AC2F6}" destId="{A0190DC5-7596-4B62-8600-E1CF290136E1}" srcOrd="1" destOrd="0" presId="urn:microsoft.com/office/officeart/2005/8/layout/hList1"/>
    <dgm:cxn modelId="{20F9D4CD-641E-45DA-8123-81720B6A0B73}" type="presParOf" srcId="{83228C2B-FC03-42A3-B44C-03419A37DD12}" destId="{E893F7C6-2D23-4906-ADCA-48257C88C8E4}" srcOrd="3" destOrd="0" presId="urn:microsoft.com/office/officeart/2005/8/layout/hList1"/>
    <dgm:cxn modelId="{DFAA64A0-60ED-44D4-A301-7C142CDB0A50}" type="presParOf" srcId="{83228C2B-FC03-42A3-B44C-03419A37DD12}" destId="{13907214-C890-487B-9A7A-768162E5A409}" srcOrd="4" destOrd="0" presId="urn:microsoft.com/office/officeart/2005/8/layout/hList1"/>
    <dgm:cxn modelId="{AF9EC73C-1759-44A7-B757-520B55571ADF}" type="presParOf" srcId="{13907214-C890-487B-9A7A-768162E5A409}" destId="{28D013B1-00D7-40FB-A70A-6AA5A8D4E086}" srcOrd="0" destOrd="0" presId="urn:microsoft.com/office/officeart/2005/8/layout/hList1"/>
    <dgm:cxn modelId="{5B8DDD38-0072-4508-A74E-37B511E4FF08}" type="presParOf" srcId="{13907214-C890-487B-9A7A-768162E5A409}" destId="{7DE8E9B6-75FD-4890-A3EE-6964CDD73B9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D6FFF0E3-BA4F-4693-82B4-B3817342F6AF}" type="doc">
      <dgm:prSet loTypeId="urn:microsoft.com/office/officeart/2005/8/layout/hList1" loCatId="list" qsTypeId="urn:microsoft.com/office/officeart/2005/8/quickstyle/3d3" qsCatId="3D" csTypeId="urn:microsoft.com/office/officeart/2005/8/colors/colorful5" csCatId="colorful" phldr="1"/>
      <dgm:spPr/>
      <dgm:t>
        <a:bodyPr/>
        <a:lstStyle/>
        <a:p>
          <a:endParaRPr lang="zh-TW" altLang="en-US"/>
        </a:p>
      </dgm:t>
    </dgm:pt>
    <dgm:pt modelId="{83385EAE-BAE3-4236-A545-DF979194E9E0}">
      <dgm:prSet phldrT="[文字]"/>
      <dgm:spPr/>
      <dgm:t>
        <a:bodyPr/>
        <a:lstStyle/>
        <a:p>
          <a:r>
            <a:rPr lang="zh-TW" altLang="en-US" b="1" u="none" baseline="0" dirty="0">
              <a:latin typeface="Times New Roman" panose="02020603050405020304" pitchFamily="18" charset="0"/>
              <a:ea typeface="標楷體" panose="03000509000000000000" pitchFamily="65" charset="-120"/>
            </a:rPr>
            <a:t>臺南市政府 </a:t>
          </a:r>
          <a:r>
            <a:rPr lang="en-US" altLang="zh-TW" b="1" u="none" baseline="0" dirty="0">
              <a:latin typeface="Times New Roman" panose="02020603050405020304" pitchFamily="18" charset="0"/>
              <a:ea typeface="標楷體" panose="03000509000000000000" pitchFamily="65" charset="-120"/>
            </a:rPr>
            <a:t>2015 </a:t>
          </a:r>
          <a:r>
            <a:rPr lang="zh-TW" altLang="en-US" b="1" u="none" baseline="0" dirty="0">
              <a:latin typeface="Times New Roman" panose="02020603050405020304" pitchFamily="18" charset="0"/>
              <a:ea typeface="標楷體" panose="03000509000000000000" pitchFamily="65" charset="-120"/>
            </a:rPr>
            <a:t>年弱勢家庭改善計畫</a:t>
          </a:r>
        </a:p>
      </dgm:t>
    </dgm:pt>
    <dgm:pt modelId="{55323B31-37E1-43E7-8235-31D457AA0C2B}" type="parTrans" cxnId="{0B086D70-C0A0-4470-881F-7885EB052188}">
      <dgm:prSet/>
      <dgm:spPr/>
      <dgm:t>
        <a:bodyPr/>
        <a:lstStyle/>
        <a:p>
          <a:endParaRPr lang="zh-TW" altLang="en-US" b="1" u="none" baseline="0">
            <a:solidFill>
              <a:schemeClr val="tx1"/>
            </a:solidFill>
            <a:latin typeface="Times New Roman" panose="02020603050405020304" pitchFamily="18" charset="0"/>
            <a:ea typeface="標楷體" panose="03000509000000000000" pitchFamily="65" charset="-120"/>
          </a:endParaRPr>
        </a:p>
      </dgm:t>
    </dgm:pt>
    <dgm:pt modelId="{F5C510CB-F83D-4333-BE9B-A3BA0C00FE0A}" type="sibTrans" cxnId="{0B086D70-C0A0-4470-881F-7885EB052188}">
      <dgm:prSet/>
      <dgm:spPr/>
      <dgm:t>
        <a:bodyPr/>
        <a:lstStyle/>
        <a:p>
          <a:endParaRPr lang="zh-TW" altLang="en-US" b="1" u="none" baseline="0">
            <a:solidFill>
              <a:schemeClr val="tx1"/>
            </a:solidFill>
            <a:latin typeface="Times New Roman" panose="02020603050405020304" pitchFamily="18" charset="0"/>
            <a:ea typeface="標楷體" panose="03000509000000000000" pitchFamily="65" charset="-120"/>
          </a:endParaRPr>
        </a:p>
      </dgm:t>
    </dgm:pt>
    <dgm:pt modelId="{5BCA589E-D91E-4EF5-89BD-0BDEE1290834}">
      <dgm:prSet phldrT="[文字]" custT="1"/>
      <dgm:spPr/>
      <dgm:t>
        <a:bodyPr/>
        <a:lstStyle/>
        <a:p>
          <a:r>
            <a:rPr lang="zh-TW" altLang="en-US" sz="1600" b="1" u="none" baseline="0" dirty="0">
              <a:latin typeface="Times New Roman" panose="02020603050405020304" pitchFamily="18" charset="0"/>
              <a:ea typeface="標楷體" panose="03000509000000000000" pitchFamily="65" charset="-120"/>
            </a:rPr>
            <a:t>慈光作業小坊 經營輔導專案</a:t>
          </a:r>
        </a:p>
      </dgm:t>
    </dgm:pt>
    <dgm:pt modelId="{B24F0135-BDCC-4C30-B185-CB43DDC007CB}" type="parTrans" cxnId="{4DCB5DC4-9415-4791-AADA-412E8E83061D}">
      <dgm:prSet/>
      <dgm:spPr/>
      <dgm:t>
        <a:bodyPr/>
        <a:lstStyle/>
        <a:p>
          <a:endParaRPr lang="zh-TW" altLang="en-US" b="1" u="none" baseline="0">
            <a:solidFill>
              <a:schemeClr val="tx1"/>
            </a:solidFill>
            <a:latin typeface="Times New Roman" panose="02020603050405020304" pitchFamily="18" charset="0"/>
            <a:ea typeface="標楷體" panose="03000509000000000000" pitchFamily="65" charset="-120"/>
          </a:endParaRPr>
        </a:p>
      </dgm:t>
    </dgm:pt>
    <dgm:pt modelId="{1B94E641-40CE-45BA-9BAA-F1408CF2D8B9}" type="sibTrans" cxnId="{4DCB5DC4-9415-4791-AADA-412E8E83061D}">
      <dgm:prSet/>
      <dgm:spPr/>
      <dgm:t>
        <a:bodyPr/>
        <a:lstStyle/>
        <a:p>
          <a:endParaRPr lang="zh-TW" altLang="en-US" b="1" u="none" baseline="0">
            <a:solidFill>
              <a:schemeClr val="tx1"/>
            </a:solidFill>
            <a:latin typeface="Times New Roman" panose="02020603050405020304" pitchFamily="18" charset="0"/>
            <a:ea typeface="標楷體" panose="03000509000000000000" pitchFamily="65" charset="-120"/>
          </a:endParaRPr>
        </a:p>
      </dgm:t>
    </dgm:pt>
    <dgm:pt modelId="{AAFF25C2-2AC6-458B-A43C-7F87A4487E25}">
      <dgm:prSet phldrT="[文字]" custT="1"/>
      <dgm:spPr/>
      <dgm:t>
        <a:bodyPr/>
        <a:lstStyle/>
        <a:p>
          <a:r>
            <a:rPr lang="zh-TW" altLang="en-US" sz="1600" b="1" u="none" baseline="0" dirty="0">
              <a:latin typeface="Times New Roman" panose="02020603050405020304" pitchFamily="18" charset="0"/>
              <a:ea typeface="標楷體" panose="03000509000000000000" pitchFamily="65" charset="-120"/>
            </a:rPr>
            <a:t>合辦 德國凱馳集團</a:t>
          </a:r>
        </a:p>
      </dgm:t>
    </dgm:pt>
    <dgm:pt modelId="{DCF56439-236D-4283-B3F7-92B3D424BE7F}">
      <dgm:prSet phldrT="[文字]"/>
      <dgm:spPr/>
      <dgm:t>
        <a:bodyPr/>
        <a:lstStyle/>
        <a:p>
          <a:r>
            <a:rPr lang="zh-TW" altLang="en-US" b="1" u="none" baseline="0" dirty="0">
              <a:latin typeface="Times New Roman" panose="02020603050405020304" pitchFamily="18" charset="0"/>
              <a:ea typeface="標楷體" panose="03000509000000000000" pitchFamily="65" charset="-120"/>
            </a:rPr>
            <a:t>臺南市政府 </a:t>
          </a:r>
          <a:r>
            <a:rPr lang="en-US" altLang="zh-TW" b="1" u="none" baseline="0" dirty="0">
              <a:latin typeface="Times New Roman" panose="02020603050405020304" pitchFamily="18" charset="0"/>
              <a:ea typeface="標楷體" panose="03000509000000000000" pitchFamily="65" charset="-120"/>
            </a:rPr>
            <a:t>2015 </a:t>
          </a:r>
          <a:r>
            <a:rPr lang="zh-TW" altLang="en-US" b="1" u="none" baseline="0" dirty="0">
              <a:latin typeface="Times New Roman" panose="02020603050405020304" pitchFamily="18" charset="0"/>
              <a:ea typeface="標楷體" panose="03000509000000000000" pitchFamily="65" charset="-120"/>
            </a:rPr>
            <a:t>年古蹟清潔計畫</a:t>
          </a:r>
        </a:p>
      </dgm:t>
    </dgm:pt>
    <dgm:pt modelId="{51F60730-EC92-41CE-A8F1-A3614E0AA598}" type="sibTrans" cxnId="{C1DA9D34-F8FC-4F05-AD2B-374EAE86A4DE}">
      <dgm:prSet/>
      <dgm:spPr/>
      <dgm:t>
        <a:bodyPr/>
        <a:lstStyle/>
        <a:p>
          <a:endParaRPr lang="zh-TW" altLang="en-US" b="1" u="none" baseline="0">
            <a:solidFill>
              <a:schemeClr val="tx1"/>
            </a:solidFill>
            <a:latin typeface="Times New Roman" panose="02020603050405020304" pitchFamily="18" charset="0"/>
            <a:ea typeface="標楷體" panose="03000509000000000000" pitchFamily="65" charset="-120"/>
          </a:endParaRPr>
        </a:p>
      </dgm:t>
    </dgm:pt>
    <dgm:pt modelId="{CDC10677-BAC8-4DB3-973F-3E71B76A4FA8}" type="parTrans" cxnId="{C1DA9D34-F8FC-4F05-AD2B-374EAE86A4DE}">
      <dgm:prSet/>
      <dgm:spPr/>
      <dgm:t>
        <a:bodyPr/>
        <a:lstStyle/>
        <a:p>
          <a:endParaRPr lang="zh-TW" altLang="en-US" b="1" u="none" baseline="0">
            <a:solidFill>
              <a:schemeClr val="tx1"/>
            </a:solidFill>
            <a:latin typeface="Times New Roman" panose="02020603050405020304" pitchFamily="18" charset="0"/>
            <a:ea typeface="標楷體" panose="03000509000000000000" pitchFamily="65" charset="-120"/>
          </a:endParaRPr>
        </a:p>
      </dgm:t>
    </dgm:pt>
    <dgm:pt modelId="{6133EEE0-406B-409D-9C3A-F42B60E5AC5B}" type="sibTrans" cxnId="{B3F69A96-FD8E-41E1-BD89-9E709BC53274}">
      <dgm:prSet/>
      <dgm:spPr/>
      <dgm:t>
        <a:bodyPr/>
        <a:lstStyle/>
        <a:p>
          <a:endParaRPr lang="zh-TW" altLang="en-US" b="1" u="none" baseline="0">
            <a:solidFill>
              <a:schemeClr val="tx1"/>
            </a:solidFill>
            <a:latin typeface="Times New Roman" panose="02020603050405020304" pitchFamily="18" charset="0"/>
            <a:ea typeface="標楷體" panose="03000509000000000000" pitchFamily="65" charset="-120"/>
          </a:endParaRPr>
        </a:p>
      </dgm:t>
    </dgm:pt>
    <dgm:pt modelId="{C7B93432-BB19-46C5-8DEA-87B6E970A331}" type="parTrans" cxnId="{B3F69A96-FD8E-41E1-BD89-9E709BC53274}">
      <dgm:prSet/>
      <dgm:spPr/>
      <dgm:t>
        <a:bodyPr/>
        <a:lstStyle/>
        <a:p>
          <a:endParaRPr lang="zh-TW" altLang="en-US" b="1" u="none" baseline="0">
            <a:solidFill>
              <a:schemeClr val="tx1"/>
            </a:solidFill>
            <a:latin typeface="Times New Roman" panose="02020603050405020304" pitchFamily="18" charset="0"/>
            <a:ea typeface="標楷體" panose="03000509000000000000" pitchFamily="65" charset="-120"/>
          </a:endParaRPr>
        </a:p>
      </dgm:t>
    </dgm:pt>
    <dgm:pt modelId="{E2C77395-50E3-4589-9BAC-CFB92A01AA41}">
      <dgm:prSet phldrT="[文字]"/>
      <dgm:spPr/>
      <dgm:t>
        <a:bodyPr/>
        <a:lstStyle/>
        <a:p>
          <a:r>
            <a:rPr lang="zh-TW" altLang="en-US" b="1" dirty="0">
              <a:latin typeface="Times New Roman" panose="02020603050405020304" pitchFamily="18" charset="0"/>
              <a:ea typeface="標楷體" panose="03000509000000000000" pitchFamily="65" charset="-120"/>
            </a:rPr>
            <a:t>臺南市政府社會局弱勢婦女培力方案</a:t>
          </a:r>
          <a:endParaRPr lang="zh-TW" altLang="en-US" b="1" u="none" baseline="0" dirty="0">
            <a:latin typeface="Times New Roman" panose="02020603050405020304" pitchFamily="18" charset="0"/>
            <a:ea typeface="標楷體" panose="03000509000000000000" pitchFamily="65" charset="-120"/>
          </a:endParaRPr>
        </a:p>
      </dgm:t>
    </dgm:pt>
    <dgm:pt modelId="{0A6AFD9B-A497-467D-8D0D-068E25FB38F3}" type="parTrans" cxnId="{F9DAA152-0B08-41A9-A534-EC1B26DB49E5}">
      <dgm:prSet/>
      <dgm:spPr/>
      <dgm:t>
        <a:bodyPr/>
        <a:lstStyle/>
        <a:p>
          <a:endParaRPr lang="zh-TW" altLang="en-US" b="1" baseline="0">
            <a:latin typeface="Times New Roman" panose="02020603050405020304" pitchFamily="18" charset="0"/>
            <a:ea typeface="標楷體" panose="03000509000000000000" pitchFamily="65" charset="-120"/>
          </a:endParaRPr>
        </a:p>
      </dgm:t>
    </dgm:pt>
    <dgm:pt modelId="{69955188-20D3-4ACE-8173-F0113AF92217}" type="sibTrans" cxnId="{F9DAA152-0B08-41A9-A534-EC1B26DB49E5}">
      <dgm:prSet/>
      <dgm:spPr/>
      <dgm:t>
        <a:bodyPr/>
        <a:lstStyle/>
        <a:p>
          <a:endParaRPr lang="zh-TW" altLang="en-US" b="1" baseline="0">
            <a:latin typeface="Times New Roman" panose="02020603050405020304" pitchFamily="18" charset="0"/>
            <a:ea typeface="標楷體" panose="03000509000000000000" pitchFamily="65" charset="-120"/>
          </a:endParaRPr>
        </a:p>
      </dgm:t>
    </dgm:pt>
    <dgm:pt modelId="{495D0DF6-C5A2-4617-985B-48971EF8D234}">
      <dgm:prSet phldrT="[文字]" custT="1"/>
      <dgm:spPr/>
      <dgm:t>
        <a:bodyPr/>
        <a:lstStyle/>
        <a:p>
          <a:r>
            <a:rPr lang="zh-TW" altLang="en-US" sz="1600" b="1" dirty="0">
              <a:latin typeface="Times New Roman" panose="02020603050405020304" pitchFamily="18" charset="0"/>
              <a:ea typeface="標楷體" panose="03000509000000000000" pitchFamily="65" charset="-120"/>
            </a:rPr>
            <a:t>向陽計畫</a:t>
          </a:r>
          <a:endParaRPr lang="zh-TW" altLang="en-US" sz="1600" b="1" u="none" baseline="0" dirty="0">
            <a:latin typeface="Times New Roman" panose="02020603050405020304" pitchFamily="18" charset="0"/>
            <a:ea typeface="標楷體" panose="03000509000000000000" pitchFamily="65" charset="-120"/>
          </a:endParaRPr>
        </a:p>
      </dgm:t>
    </dgm:pt>
    <dgm:pt modelId="{8EF8A70B-0C72-4AAF-A355-60D3B2DB0E9F}" type="sibTrans" cxnId="{2E603E99-6B4A-4E98-AA23-6A25F894EA5B}">
      <dgm:prSet/>
      <dgm:spPr/>
      <dgm:t>
        <a:bodyPr/>
        <a:lstStyle/>
        <a:p>
          <a:endParaRPr lang="zh-TW" altLang="en-US" b="1" baseline="0">
            <a:latin typeface="Times New Roman" panose="02020603050405020304" pitchFamily="18" charset="0"/>
            <a:ea typeface="標楷體" panose="03000509000000000000" pitchFamily="65" charset="-120"/>
          </a:endParaRPr>
        </a:p>
      </dgm:t>
    </dgm:pt>
    <dgm:pt modelId="{E16B3DBD-6A04-49F0-ABEA-533FBB7BC32F}" type="parTrans" cxnId="{2E603E99-6B4A-4E98-AA23-6A25F894EA5B}">
      <dgm:prSet/>
      <dgm:spPr/>
      <dgm:t>
        <a:bodyPr/>
        <a:lstStyle/>
        <a:p>
          <a:endParaRPr lang="zh-TW" altLang="en-US" b="1" baseline="0">
            <a:latin typeface="Times New Roman" panose="02020603050405020304" pitchFamily="18" charset="0"/>
            <a:ea typeface="標楷體" panose="03000509000000000000" pitchFamily="65" charset="-120"/>
          </a:endParaRPr>
        </a:p>
      </dgm:t>
    </dgm:pt>
    <dgm:pt modelId="{B95D63AE-2E6B-6F4C-8CB8-0597AF5FBD24}">
      <dgm:prSet phldrT="[文字]" custT="1"/>
      <dgm:spPr/>
      <dgm:t>
        <a:bodyPr/>
        <a:lstStyle/>
        <a:p>
          <a:r>
            <a:rPr lang="zh-TW" altLang="en-US" sz="1600" b="1" u="none" baseline="0" dirty="0">
              <a:latin typeface="Times New Roman" panose="02020603050405020304" pitchFamily="18" charset="0"/>
              <a:ea typeface="標楷體" panose="03000509000000000000" pitchFamily="65" charset="-120"/>
            </a:rPr>
            <a:t>潮流電影讀書會</a:t>
          </a:r>
        </a:p>
      </dgm:t>
    </dgm:pt>
    <dgm:pt modelId="{A7A16E48-4376-3448-9F61-3A0BDE0F6DD5}" type="parTrans" cxnId="{7EB6DAFD-F020-E74C-8FE3-486E91B3D900}">
      <dgm:prSet/>
      <dgm:spPr/>
      <dgm:t>
        <a:bodyPr/>
        <a:lstStyle/>
        <a:p>
          <a:endParaRPr lang="zh-TW" altLang="en-US"/>
        </a:p>
      </dgm:t>
    </dgm:pt>
    <dgm:pt modelId="{B8CE0DA5-147C-D548-9D2C-2B316F5D4709}" type="sibTrans" cxnId="{7EB6DAFD-F020-E74C-8FE3-486E91B3D900}">
      <dgm:prSet/>
      <dgm:spPr/>
      <dgm:t>
        <a:bodyPr/>
        <a:lstStyle/>
        <a:p>
          <a:endParaRPr lang="zh-TW" altLang="en-US"/>
        </a:p>
      </dgm:t>
    </dgm:pt>
    <dgm:pt modelId="{83228C2B-FC03-42A3-B44C-03419A37DD12}" type="pres">
      <dgm:prSet presAssocID="{D6FFF0E3-BA4F-4693-82B4-B3817342F6AF}" presName="Name0" presStyleCnt="0">
        <dgm:presLayoutVars>
          <dgm:dir/>
          <dgm:animLvl val="lvl"/>
          <dgm:resizeHandles val="exact"/>
        </dgm:presLayoutVars>
      </dgm:prSet>
      <dgm:spPr/>
    </dgm:pt>
    <dgm:pt modelId="{FC90F796-6DA3-4522-AACC-BDF4D041A750}" type="pres">
      <dgm:prSet presAssocID="{83385EAE-BAE3-4236-A545-DF979194E9E0}" presName="composite" presStyleCnt="0"/>
      <dgm:spPr/>
    </dgm:pt>
    <dgm:pt modelId="{F5149DFF-3DDB-4769-B621-88E31D2E07AB}" type="pres">
      <dgm:prSet presAssocID="{83385EAE-BAE3-4236-A545-DF979194E9E0}" presName="parTx" presStyleLbl="alignNode1" presStyleIdx="0" presStyleCnt="3">
        <dgm:presLayoutVars>
          <dgm:chMax val="0"/>
          <dgm:chPref val="0"/>
          <dgm:bulletEnabled val="1"/>
        </dgm:presLayoutVars>
      </dgm:prSet>
      <dgm:spPr/>
    </dgm:pt>
    <dgm:pt modelId="{B1FF2873-27E9-4514-B141-4BB180D6CB91}" type="pres">
      <dgm:prSet presAssocID="{83385EAE-BAE3-4236-A545-DF979194E9E0}" presName="desTx" presStyleLbl="alignAccFollowNode1" presStyleIdx="0" presStyleCnt="3">
        <dgm:presLayoutVars>
          <dgm:bulletEnabled val="1"/>
        </dgm:presLayoutVars>
      </dgm:prSet>
      <dgm:spPr/>
    </dgm:pt>
    <dgm:pt modelId="{F9509B67-5CAE-4D8A-ADAE-57A475F2A289}" type="pres">
      <dgm:prSet presAssocID="{F5C510CB-F83D-4333-BE9B-A3BA0C00FE0A}" presName="space" presStyleCnt="0"/>
      <dgm:spPr/>
    </dgm:pt>
    <dgm:pt modelId="{7892B42F-78C9-4F25-B046-012DEE4AC2F6}" type="pres">
      <dgm:prSet presAssocID="{DCF56439-236D-4283-B3F7-92B3D424BE7F}" presName="composite" presStyleCnt="0"/>
      <dgm:spPr/>
    </dgm:pt>
    <dgm:pt modelId="{EC63D70A-E28B-4E94-962A-1EF9396D79BA}" type="pres">
      <dgm:prSet presAssocID="{DCF56439-236D-4283-B3F7-92B3D424BE7F}" presName="parTx" presStyleLbl="alignNode1" presStyleIdx="1" presStyleCnt="3">
        <dgm:presLayoutVars>
          <dgm:chMax val="0"/>
          <dgm:chPref val="0"/>
          <dgm:bulletEnabled val="1"/>
        </dgm:presLayoutVars>
      </dgm:prSet>
      <dgm:spPr/>
    </dgm:pt>
    <dgm:pt modelId="{A0190DC5-7596-4B62-8600-E1CF290136E1}" type="pres">
      <dgm:prSet presAssocID="{DCF56439-236D-4283-B3F7-92B3D424BE7F}" presName="desTx" presStyleLbl="alignAccFollowNode1" presStyleIdx="1" presStyleCnt="3">
        <dgm:presLayoutVars>
          <dgm:bulletEnabled val="1"/>
        </dgm:presLayoutVars>
      </dgm:prSet>
      <dgm:spPr/>
    </dgm:pt>
    <dgm:pt modelId="{579E3660-E531-41C3-9756-E78963703A80}" type="pres">
      <dgm:prSet presAssocID="{51F60730-EC92-41CE-A8F1-A3614E0AA598}" presName="space" presStyleCnt="0"/>
      <dgm:spPr/>
    </dgm:pt>
    <dgm:pt modelId="{8E44C5C9-F644-4DB3-91CE-C9672E7F4783}" type="pres">
      <dgm:prSet presAssocID="{E2C77395-50E3-4589-9BAC-CFB92A01AA41}" presName="composite" presStyleCnt="0"/>
      <dgm:spPr/>
    </dgm:pt>
    <dgm:pt modelId="{53DD30DA-FBCF-4A93-BC86-56754B9BB539}" type="pres">
      <dgm:prSet presAssocID="{E2C77395-50E3-4589-9BAC-CFB92A01AA41}" presName="parTx" presStyleLbl="alignNode1" presStyleIdx="2" presStyleCnt="3">
        <dgm:presLayoutVars>
          <dgm:chMax val="0"/>
          <dgm:chPref val="0"/>
          <dgm:bulletEnabled val="1"/>
        </dgm:presLayoutVars>
      </dgm:prSet>
      <dgm:spPr/>
    </dgm:pt>
    <dgm:pt modelId="{3465BB2E-C6F9-48D0-B581-E4159FCACBBA}" type="pres">
      <dgm:prSet presAssocID="{E2C77395-50E3-4589-9BAC-CFB92A01AA41}" presName="desTx" presStyleLbl="alignAccFollowNode1" presStyleIdx="2" presStyleCnt="3">
        <dgm:presLayoutVars>
          <dgm:bulletEnabled val="1"/>
        </dgm:presLayoutVars>
      </dgm:prSet>
      <dgm:spPr/>
    </dgm:pt>
  </dgm:ptLst>
  <dgm:cxnLst>
    <dgm:cxn modelId="{E153131E-3251-4B2A-8143-D3A3A5007AB8}" type="presOf" srcId="{5BCA589E-D91E-4EF5-89BD-0BDEE1290834}" destId="{B1FF2873-27E9-4514-B141-4BB180D6CB91}" srcOrd="0" destOrd="0" presId="urn:microsoft.com/office/officeart/2005/8/layout/hList1"/>
    <dgm:cxn modelId="{A9C50B20-93B1-4E59-BD60-0D4E55E73FA9}" type="presOf" srcId="{D6FFF0E3-BA4F-4693-82B4-B3817342F6AF}" destId="{83228C2B-FC03-42A3-B44C-03419A37DD12}" srcOrd="0" destOrd="0" presId="urn:microsoft.com/office/officeart/2005/8/layout/hList1"/>
    <dgm:cxn modelId="{C1DA9D34-F8FC-4F05-AD2B-374EAE86A4DE}" srcId="{D6FFF0E3-BA4F-4693-82B4-B3817342F6AF}" destId="{DCF56439-236D-4283-B3F7-92B3D424BE7F}" srcOrd="1" destOrd="0" parTransId="{CDC10677-BAC8-4DB3-973F-3E71B76A4FA8}" sibTransId="{51F60730-EC92-41CE-A8F1-A3614E0AA598}"/>
    <dgm:cxn modelId="{F9DAA152-0B08-41A9-A534-EC1B26DB49E5}" srcId="{D6FFF0E3-BA4F-4693-82B4-B3817342F6AF}" destId="{E2C77395-50E3-4589-9BAC-CFB92A01AA41}" srcOrd="2" destOrd="0" parTransId="{0A6AFD9B-A497-467D-8D0D-068E25FB38F3}" sibTransId="{69955188-20D3-4ACE-8173-F0113AF92217}"/>
    <dgm:cxn modelId="{3E8E8360-0CEA-4E8B-98DC-C28198782607}" type="presOf" srcId="{AAFF25C2-2AC6-458B-A43C-7F87A4487E25}" destId="{A0190DC5-7596-4B62-8600-E1CF290136E1}" srcOrd="0" destOrd="0" presId="urn:microsoft.com/office/officeart/2005/8/layout/hList1"/>
    <dgm:cxn modelId="{0B086D70-C0A0-4470-881F-7885EB052188}" srcId="{D6FFF0E3-BA4F-4693-82B4-B3817342F6AF}" destId="{83385EAE-BAE3-4236-A545-DF979194E9E0}" srcOrd="0" destOrd="0" parTransId="{55323B31-37E1-43E7-8235-31D457AA0C2B}" sibTransId="{F5C510CB-F83D-4333-BE9B-A3BA0C00FE0A}"/>
    <dgm:cxn modelId="{2117A070-D932-4548-AFF8-4D97E847F0E4}" type="presOf" srcId="{83385EAE-BAE3-4236-A545-DF979194E9E0}" destId="{F5149DFF-3DDB-4769-B621-88E31D2E07AB}" srcOrd="0" destOrd="0" presId="urn:microsoft.com/office/officeart/2005/8/layout/hList1"/>
    <dgm:cxn modelId="{B3F69A96-FD8E-41E1-BD89-9E709BC53274}" srcId="{DCF56439-236D-4283-B3F7-92B3D424BE7F}" destId="{AAFF25C2-2AC6-458B-A43C-7F87A4487E25}" srcOrd="0" destOrd="0" parTransId="{C7B93432-BB19-46C5-8DEA-87B6E970A331}" sibTransId="{6133EEE0-406B-409D-9C3A-F42B60E5AC5B}"/>
    <dgm:cxn modelId="{2E603E99-6B4A-4E98-AA23-6A25F894EA5B}" srcId="{E2C77395-50E3-4589-9BAC-CFB92A01AA41}" destId="{495D0DF6-C5A2-4617-985B-48971EF8D234}" srcOrd="0" destOrd="0" parTransId="{E16B3DBD-6A04-49F0-ABEA-533FBB7BC32F}" sibTransId="{8EF8A70B-0C72-4AAF-A355-60D3B2DB0E9F}"/>
    <dgm:cxn modelId="{0F6F8BB2-1E72-4A83-BE94-C63FD14C6625}" type="presOf" srcId="{E2C77395-50E3-4589-9BAC-CFB92A01AA41}" destId="{53DD30DA-FBCF-4A93-BC86-56754B9BB539}" srcOrd="0" destOrd="0" presId="urn:microsoft.com/office/officeart/2005/8/layout/hList1"/>
    <dgm:cxn modelId="{222055BB-3961-C74F-B82C-40EB605CED21}" type="presOf" srcId="{B95D63AE-2E6B-6F4C-8CB8-0597AF5FBD24}" destId="{3465BB2E-C6F9-48D0-B581-E4159FCACBBA}" srcOrd="0" destOrd="1" presId="urn:microsoft.com/office/officeart/2005/8/layout/hList1"/>
    <dgm:cxn modelId="{4DCB5DC4-9415-4791-AADA-412E8E83061D}" srcId="{83385EAE-BAE3-4236-A545-DF979194E9E0}" destId="{5BCA589E-D91E-4EF5-89BD-0BDEE1290834}" srcOrd="0" destOrd="0" parTransId="{B24F0135-BDCC-4C30-B185-CB43DDC007CB}" sibTransId="{1B94E641-40CE-45BA-9BAA-F1408CF2D8B9}"/>
    <dgm:cxn modelId="{C176B9E1-5C86-48BA-A1D2-254A275CE9DD}" type="presOf" srcId="{DCF56439-236D-4283-B3F7-92B3D424BE7F}" destId="{EC63D70A-E28B-4E94-962A-1EF9396D79BA}" srcOrd="0" destOrd="0" presId="urn:microsoft.com/office/officeart/2005/8/layout/hList1"/>
    <dgm:cxn modelId="{3276ADF2-9D3F-477D-A215-BC47288FD369}" type="presOf" srcId="{495D0DF6-C5A2-4617-985B-48971EF8D234}" destId="{3465BB2E-C6F9-48D0-B581-E4159FCACBBA}" srcOrd="0" destOrd="0" presId="urn:microsoft.com/office/officeart/2005/8/layout/hList1"/>
    <dgm:cxn modelId="{7EB6DAFD-F020-E74C-8FE3-486E91B3D900}" srcId="{E2C77395-50E3-4589-9BAC-CFB92A01AA41}" destId="{B95D63AE-2E6B-6F4C-8CB8-0597AF5FBD24}" srcOrd="1" destOrd="0" parTransId="{A7A16E48-4376-3448-9F61-3A0BDE0F6DD5}" sibTransId="{B8CE0DA5-147C-D548-9D2C-2B316F5D4709}"/>
    <dgm:cxn modelId="{11B64A9C-283B-4979-B7AE-ACC955AF4233}" type="presParOf" srcId="{83228C2B-FC03-42A3-B44C-03419A37DD12}" destId="{FC90F796-6DA3-4522-AACC-BDF4D041A750}" srcOrd="0" destOrd="0" presId="urn:microsoft.com/office/officeart/2005/8/layout/hList1"/>
    <dgm:cxn modelId="{11EBAB64-A6EC-4160-B6BB-A327C5CB60A9}" type="presParOf" srcId="{FC90F796-6DA3-4522-AACC-BDF4D041A750}" destId="{F5149DFF-3DDB-4769-B621-88E31D2E07AB}" srcOrd="0" destOrd="0" presId="urn:microsoft.com/office/officeart/2005/8/layout/hList1"/>
    <dgm:cxn modelId="{CF3CC344-6A81-4C4E-84F0-FCFAB587E96E}" type="presParOf" srcId="{FC90F796-6DA3-4522-AACC-BDF4D041A750}" destId="{B1FF2873-27E9-4514-B141-4BB180D6CB91}" srcOrd="1" destOrd="0" presId="urn:microsoft.com/office/officeart/2005/8/layout/hList1"/>
    <dgm:cxn modelId="{4CA4CCA4-9BCF-4898-8105-F62014BFD77E}" type="presParOf" srcId="{83228C2B-FC03-42A3-B44C-03419A37DD12}" destId="{F9509B67-5CAE-4D8A-ADAE-57A475F2A289}" srcOrd="1" destOrd="0" presId="urn:microsoft.com/office/officeart/2005/8/layout/hList1"/>
    <dgm:cxn modelId="{4593F669-7556-4622-A5ED-3B3886432DBC}" type="presParOf" srcId="{83228C2B-FC03-42A3-B44C-03419A37DD12}" destId="{7892B42F-78C9-4F25-B046-012DEE4AC2F6}" srcOrd="2" destOrd="0" presId="urn:microsoft.com/office/officeart/2005/8/layout/hList1"/>
    <dgm:cxn modelId="{87761BB4-3053-4218-9DBA-5231C5F7A5A5}" type="presParOf" srcId="{7892B42F-78C9-4F25-B046-012DEE4AC2F6}" destId="{EC63D70A-E28B-4E94-962A-1EF9396D79BA}" srcOrd="0" destOrd="0" presId="urn:microsoft.com/office/officeart/2005/8/layout/hList1"/>
    <dgm:cxn modelId="{9743AB1C-18F0-4A7D-B565-245177C5F523}" type="presParOf" srcId="{7892B42F-78C9-4F25-B046-012DEE4AC2F6}" destId="{A0190DC5-7596-4B62-8600-E1CF290136E1}" srcOrd="1" destOrd="0" presId="urn:microsoft.com/office/officeart/2005/8/layout/hList1"/>
    <dgm:cxn modelId="{EC0C0C2B-948F-444F-85E2-8074BD0F0E44}" type="presParOf" srcId="{83228C2B-FC03-42A3-B44C-03419A37DD12}" destId="{579E3660-E531-41C3-9756-E78963703A80}" srcOrd="3" destOrd="0" presId="urn:microsoft.com/office/officeart/2005/8/layout/hList1"/>
    <dgm:cxn modelId="{C3D500FD-69BE-4245-B00D-14B16D7AE6D3}" type="presParOf" srcId="{83228C2B-FC03-42A3-B44C-03419A37DD12}" destId="{8E44C5C9-F644-4DB3-91CE-C9672E7F4783}" srcOrd="4" destOrd="0" presId="urn:microsoft.com/office/officeart/2005/8/layout/hList1"/>
    <dgm:cxn modelId="{AE0215E3-D325-4964-898A-59EFB767CFB0}" type="presParOf" srcId="{8E44C5C9-F644-4DB3-91CE-C9672E7F4783}" destId="{53DD30DA-FBCF-4A93-BC86-56754B9BB539}" srcOrd="0" destOrd="0" presId="urn:microsoft.com/office/officeart/2005/8/layout/hList1"/>
    <dgm:cxn modelId="{F902DA6F-D98D-40D1-B9FA-808F125A301C}" type="presParOf" srcId="{8E44C5C9-F644-4DB3-91CE-C9672E7F4783}" destId="{3465BB2E-C6F9-48D0-B581-E4159FCACBBA}"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92B3C6-2726-4399-A746-EA755F0D7A17}" type="doc">
      <dgm:prSet loTypeId="urn:microsoft.com/office/officeart/2005/8/layout/vList6" loCatId="process" qsTypeId="urn:microsoft.com/office/officeart/2005/8/quickstyle/3d2" qsCatId="3D" csTypeId="urn:microsoft.com/office/officeart/2005/8/colors/colorful3" csCatId="colorful" phldr="1"/>
      <dgm:spPr/>
      <dgm:t>
        <a:bodyPr/>
        <a:lstStyle/>
        <a:p>
          <a:endParaRPr lang="zh-TW" altLang="en-US"/>
        </a:p>
      </dgm:t>
    </dgm:pt>
    <dgm:pt modelId="{414C33F9-CEEB-4DBE-A9A1-086748A22F1E}">
      <dgm:prSet phldrT="[文字]" custT="1"/>
      <dgm:spPr/>
      <dgm:t>
        <a:bodyPr/>
        <a:lstStyle/>
        <a:p>
          <a:r>
            <a:rPr lang="zh-TW" altLang="en-US" sz="2400" b="1" dirty="0">
              <a:latin typeface="標楷體" pitchFamily="65" charset="-120"/>
              <a:ea typeface="標楷體" pitchFamily="65" charset="-120"/>
            </a:rPr>
            <a:t>短期</a:t>
          </a:r>
          <a:endParaRPr lang="en-US" altLang="zh-TW" sz="2400" b="1" dirty="0">
            <a:latin typeface="標楷體" pitchFamily="65" charset="-120"/>
            <a:ea typeface="標楷體" pitchFamily="65" charset="-120"/>
          </a:endParaRPr>
        </a:p>
        <a:p>
          <a:r>
            <a:rPr lang="en-US" altLang="zh-TW" sz="1600" b="1" dirty="0">
              <a:latin typeface="標楷體" pitchFamily="65" charset="-120"/>
              <a:ea typeface="標楷體" pitchFamily="65" charset="-120"/>
            </a:rPr>
            <a:t>(2016-2017)</a:t>
          </a:r>
          <a:endParaRPr lang="zh-TW" altLang="en-US" sz="1600" b="1" dirty="0">
            <a:latin typeface="標楷體" pitchFamily="65" charset="-120"/>
            <a:ea typeface="標楷體" pitchFamily="65" charset="-120"/>
          </a:endParaRPr>
        </a:p>
      </dgm:t>
    </dgm:pt>
    <dgm:pt modelId="{48318084-4BC9-4F20-92AB-6A602D6A4634}" type="parTrans" cxnId="{ECF7451E-079B-418F-8779-874A393A57B6}">
      <dgm:prSet/>
      <dgm:spPr/>
      <dgm:t>
        <a:bodyPr/>
        <a:lstStyle/>
        <a:p>
          <a:endParaRPr lang="zh-TW" altLang="en-US" sz="1800" b="1"/>
        </a:p>
      </dgm:t>
    </dgm:pt>
    <dgm:pt modelId="{24293E56-A414-4120-980E-51557AAEF60F}" type="sibTrans" cxnId="{ECF7451E-079B-418F-8779-874A393A57B6}">
      <dgm:prSet/>
      <dgm:spPr/>
      <dgm:t>
        <a:bodyPr/>
        <a:lstStyle/>
        <a:p>
          <a:endParaRPr lang="zh-TW" altLang="en-US" sz="1800" b="1"/>
        </a:p>
      </dgm:t>
    </dgm:pt>
    <dgm:pt modelId="{695958BE-B7E1-499A-A8C7-3E287EC0EC37}">
      <dgm:prSet phldrT="[文字]" custT="1"/>
      <dgm:spPr/>
      <dgm:t>
        <a:bodyPr/>
        <a:lstStyle/>
        <a:p>
          <a:r>
            <a:rPr lang="zh-TW" altLang="en-US" sz="2400" b="1" dirty="0">
              <a:latin typeface="標楷體" pitchFamily="65" charset="-120"/>
              <a:ea typeface="標楷體" pitchFamily="65" charset="-120"/>
            </a:rPr>
            <a:t>中期</a:t>
          </a:r>
          <a:endParaRPr lang="en-US" altLang="zh-TW" sz="2400" b="1" dirty="0">
            <a:latin typeface="標楷體" pitchFamily="65" charset="-120"/>
            <a:ea typeface="標楷體" pitchFamily="65" charset="-120"/>
          </a:endParaRPr>
        </a:p>
        <a:p>
          <a:r>
            <a:rPr lang="en-US" altLang="zh-TW" sz="1600" b="1" dirty="0">
              <a:latin typeface="標楷體" pitchFamily="65" charset="-120"/>
              <a:ea typeface="標楷體" pitchFamily="65" charset="-120"/>
            </a:rPr>
            <a:t>(2018-2019)</a:t>
          </a:r>
          <a:endParaRPr lang="zh-TW" altLang="en-US" sz="1600" b="1" dirty="0">
            <a:latin typeface="標楷體" pitchFamily="65" charset="-120"/>
            <a:ea typeface="標楷體" pitchFamily="65" charset="-120"/>
          </a:endParaRPr>
        </a:p>
      </dgm:t>
    </dgm:pt>
    <dgm:pt modelId="{BA6FAF9D-3A12-4B24-9BE2-99C5C5652E27}" type="parTrans" cxnId="{F6C71FF8-239F-4ED2-96EF-43B9C6D52C19}">
      <dgm:prSet/>
      <dgm:spPr/>
      <dgm:t>
        <a:bodyPr/>
        <a:lstStyle/>
        <a:p>
          <a:endParaRPr lang="zh-TW" altLang="en-US" sz="1800" b="1"/>
        </a:p>
      </dgm:t>
    </dgm:pt>
    <dgm:pt modelId="{80A65A53-918D-44C0-ACD6-74BB13F70EB3}" type="sibTrans" cxnId="{F6C71FF8-239F-4ED2-96EF-43B9C6D52C19}">
      <dgm:prSet/>
      <dgm:spPr/>
      <dgm:t>
        <a:bodyPr/>
        <a:lstStyle/>
        <a:p>
          <a:endParaRPr lang="zh-TW" altLang="en-US" sz="1800" b="1"/>
        </a:p>
      </dgm:t>
    </dgm:pt>
    <dgm:pt modelId="{A55F487C-A3FB-4B8F-93DF-6F12089E41EB}">
      <dgm:prSet phldrT="[文字]" custT="1"/>
      <dgm:spPr/>
      <dgm:t>
        <a:bodyPr anchor="ctr"/>
        <a:lstStyle/>
        <a:p>
          <a:r>
            <a:rPr lang="zh-TW" altLang="en-US" sz="2000" b="1" dirty="0">
              <a:latin typeface="標楷體" pitchFamily="65" charset="-120"/>
              <a:ea typeface="標楷體" pitchFamily="65" charset="-120"/>
            </a:rPr>
            <a:t>吸引各地區菁英會員，引領會員提升學習及組織能力</a:t>
          </a:r>
        </a:p>
      </dgm:t>
    </dgm:pt>
    <dgm:pt modelId="{A4828E33-6CF9-40B2-9402-6D2637450B3C}" type="parTrans" cxnId="{617C4302-0F31-4175-94CE-5773E192ECEE}">
      <dgm:prSet/>
      <dgm:spPr/>
      <dgm:t>
        <a:bodyPr/>
        <a:lstStyle/>
        <a:p>
          <a:endParaRPr lang="zh-TW" altLang="en-US" sz="1800" b="1"/>
        </a:p>
      </dgm:t>
    </dgm:pt>
    <dgm:pt modelId="{16067689-7300-4A49-900E-18F199D676BE}" type="sibTrans" cxnId="{617C4302-0F31-4175-94CE-5773E192ECEE}">
      <dgm:prSet/>
      <dgm:spPr/>
      <dgm:t>
        <a:bodyPr/>
        <a:lstStyle/>
        <a:p>
          <a:endParaRPr lang="zh-TW" altLang="en-US" sz="1800" b="1"/>
        </a:p>
      </dgm:t>
    </dgm:pt>
    <dgm:pt modelId="{E89D9E78-949D-4F47-BF57-5D013F5208AC}">
      <dgm:prSet phldrT="[文字]" custT="1"/>
      <dgm:spPr/>
      <dgm:t>
        <a:bodyPr/>
        <a:lstStyle/>
        <a:p>
          <a:r>
            <a:rPr lang="zh-TW" altLang="en-US" sz="2400" b="1" dirty="0">
              <a:latin typeface="標楷體" pitchFamily="65" charset="-120"/>
              <a:ea typeface="標楷體" pitchFamily="65" charset="-120"/>
            </a:rPr>
            <a:t>長期</a:t>
          </a:r>
          <a:endParaRPr lang="en-US" altLang="zh-TW" sz="2400" b="1" dirty="0">
            <a:latin typeface="標楷體" pitchFamily="65" charset="-120"/>
            <a:ea typeface="標楷體" pitchFamily="65" charset="-120"/>
          </a:endParaRPr>
        </a:p>
        <a:p>
          <a:r>
            <a:rPr lang="en-US" altLang="zh-TW" sz="1600" b="1" dirty="0">
              <a:latin typeface="標楷體" pitchFamily="65" charset="-120"/>
              <a:ea typeface="標楷體" pitchFamily="65" charset="-120"/>
            </a:rPr>
            <a:t>(2020-2022)</a:t>
          </a:r>
          <a:endParaRPr lang="zh-TW" altLang="en-US" sz="1600" b="1" dirty="0">
            <a:latin typeface="標楷體" pitchFamily="65" charset="-120"/>
            <a:ea typeface="標楷體" pitchFamily="65" charset="-120"/>
          </a:endParaRPr>
        </a:p>
      </dgm:t>
    </dgm:pt>
    <dgm:pt modelId="{5459BB33-C026-4116-A232-19053AFA4EDD}" type="parTrans" cxnId="{BCB61698-8AE4-4C9F-97AF-600031F0A7E1}">
      <dgm:prSet/>
      <dgm:spPr/>
      <dgm:t>
        <a:bodyPr/>
        <a:lstStyle/>
        <a:p>
          <a:endParaRPr lang="zh-TW" altLang="en-US" sz="1800" b="1"/>
        </a:p>
      </dgm:t>
    </dgm:pt>
    <dgm:pt modelId="{24A2FB9C-203E-4FC3-8111-C6F38537C928}" type="sibTrans" cxnId="{BCB61698-8AE4-4C9F-97AF-600031F0A7E1}">
      <dgm:prSet/>
      <dgm:spPr/>
      <dgm:t>
        <a:bodyPr/>
        <a:lstStyle/>
        <a:p>
          <a:endParaRPr lang="zh-TW" altLang="en-US" sz="1800" b="1"/>
        </a:p>
      </dgm:t>
    </dgm:pt>
    <dgm:pt modelId="{6B8D62C1-F519-44E7-9037-79A8F543922F}">
      <dgm:prSet phldrT="[文字]" custT="1"/>
      <dgm:spPr/>
      <dgm:t>
        <a:bodyPr anchor="ctr"/>
        <a:lstStyle/>
        <a:p>
          <a:r>
            <a:rPr lang="zh-TW" altLang="en-US" sz="2000" b="1" dirty="0">
              <a:latin typeface="標楷體" pitchFamily="65" charset="-120"/>
              <a:ea typeface="標楷體" pitchFamily="65" charset="-120"/>
            </a:rPr>
            <a:t>提升南臺灣的學習熱情與人文素養</a:t>
          </a:r>
        </a:p>
      </dgm:t>
    </dgm:pt>
    <dgm:pt modelId="{3E05074B-82CD-406B-BAA1-6084181A951F}" type="parTrans" cxnId="{43CD42D9-7E8D-4BF9-9654-7B7178A296D9}">
      <dgm:prSet/>
      <dgm:spPr/>
      <dgm:t>
        <a:bodyPr/>
        <a:lstStyle/>
        <a:p>
          <a:endParaRPr lang="zh-TW" altLang="en-US" sz="1800" b="1"/>
        </a:p>
      </dgm:t>
    </dgm:pt>
    <dgm:pt modelId="{57E36E70-E010-4329-8A25-93602A3B025B}" type="sibTrans" cxnId="{43CD42D9-7E8D-4BF9-9654-7B7178A296D9}">
      <dgm:prSet/>
      <dgm:spPr/>
      <dgm:t>
        <a:bodyPr/>
        <a:lstStyle/>
        <a:p>
          <a:endParaRPr lang="zh-TW" altLang="en-US" sz="1800" b="1"/>
        </a:p>
      </dgm:t>
    </dgm:pt>
    <dgm:pt modelId="{3746F4CC-0A39-44D6-8619-90645611E328}">
      <dgm:prSet phldrT="[文字]" custT="1"/>
      <dgm:spPr/>
      <dgm:t>
        <a:bodyPr anchor="ctr"/>
        <a:lstStyle/>
        <a:p>
          <a:r>
            <a:rPr lang="zh-TW" altLang="en-US" sz="2000" b="1" dirty="0">
              <a:latin typeface="標楷體" pitchFamily="65" charset="-120"/>
              <a:ea typeface="標楷體" pitchFamily="65" charset="-120"/>
            </a:rPr>
            <a:t>成立基金會，永續運作</a:t>
          </a:r>
        </a:p>
      </dgm:t>
    </dgm:pt>
    <dgm:pt modelId="{7CF0656F-9B49-41C5-89EF-05881E6F96D6}" type="parTrans" cxnId="{0FDA87D4-A00A-418D-9403-42EEBD3A5521}">
      <dgm:prSet/>
      <dgm:spPr/>
      <dgm:t>
        <a:bodyPr/>
        <a:lstStyle/>
        <a:p>
          <a:endParaRPr lang="zh-TW" altLang="en-US" sz="1800" b="1"/>
        </a:p>
      </dgm:t>
    </dgm:pt>
    <dgm:pt modelId="{153DA823-962C-4607-8F89-E9612E2C5FA2}" type="sibTrans" cxnId="{0FDA87D4-A00A-418D-9403-42EEBD3A5521}">
      <dgm:prSet/>
      <dgm:spPr/>
      <dgm:t>
        <a:bodyPr/>
        <a:lstStyle/>
        <a:p>
          <a:endParaRPr lang="zh-TW" altLang="en-US" sz="1800" b="1"/>
        </a:p>
      </dgm:t>
    </dgm:pt>
    <dgm:pt modelId="{0C99D4A3-C797-4662-8593-6CD169A0CDDB}">
      <dgm:prSet custT="1"/>
      <dgm:spPr/>
      <dgm:t>
        <a:bodyPr/>
        <a:lstStyle/>
        <a:p>
          <a:r>
            <a:rPr lang="zh-TW" altLang="en-US" sz="2000" b="1" dirty="0">
              <a:latin typeface="標楷體" pitchFamily="65" charset="-120"/>
              <a:ea typeface="標楷體" pitchFamily="65" charset="-120"/>
            </a:rPr>
            <a:t>透過其他協會交流及社會公益活動提升影響力</a:t>
          </a:r>
        </a:p>
      </dgm:t>
    </dgm:pt>
    <dgm:pt modelId="{D780DED4-BB00-4C98-B8C1-40F919F8FD9F}" type="parTrans" cxnId="{C7A41209-A815-48EC-8B16-DD8944B09671}">
      <dgm:prSet/>
      <dgm:spPr/>
      <dgm:t>
        <a:bodyPr/>
        <a:lstStyle/>
        <a:p>
          <a:endParaRPr lang="zh-TW" altLang="en-US"/>
        </a:p>
      </dgm:t>
    </dgm:pt>
    <dgm:pt modelId="{9B0812ED-AF6F-4756-B50C-D0D2B1B5EEEC}" type="sibTrans" cxnId="{C7A41209-A815-48EC-8B16-DD8944B09671}">
      <dgm:prSet/>
      <dgm:spPr/>
      <dgm:t>
        <a:bodyPr/>
        <a:lstStyle/>
        <a:p>
          <a:endParaRPr lang="zh-TW" altLang="en-US"/>
        </a:p>
      </dgm:t>
    </dgm:pt>
    <dgm:pt modelId="{EFA80B15-39ED-49C2-BD51-C724F6065592}">
      <dgm:prSet custT="1"/>
      <dgm:spPr/>
      <dgm:t>
        <a:bodyPr/>
        <a:lstStyle/>
        <a:p>
          <a:r>
            <a:rPr lang="zh-TW" altLang="en-US" sz="2000" b="1" dirty="0">
              <a:latin typeface="標楷體" pitchFamily="65" charset="-120"/>
              <a:ea typeface="標楷體" pitchFamily="65" charset="-120"/>
            </a:rPr>
            <a:t>推展會務成立各地區分會</a:t>
          </a:r>
        </a:p>
      </dgm:t>
    </dgm:pt>
    <dgm:pt modelId="{FE2A0AF7-9675-4171-9436-ABB72C39AD72}" type="parTrans" cxnId="{CD8D6A19-CC59-435A-AEB0-81B10F2E4410}">
      <dgm:prSet/>
      <dgm:spPr/>
      <dgm:t>
        <a:bodyPr/>
        <a:lstStyle/>
        <a:p>
          <a:endParaRPr lang="zh-TW" altLang="en-US"/>
        </a:p>
      </dgm:t>
    </dgm:pt>
    <dgm:pt modelId="{D3F28FB3-879B-4245-AC47-2716B7316204}" type="sibTrans" cxnId="{CD8D6A19-CC59-435A-AEB0-81B10F2E4410}">
      <dgm:prSet/>
      <dgm:spPr/>
      <dgm:t>
        <a:bodyPr/>
        <a:lstStyle/>
        <a:p>
          <a:endParaRPr lang="zh-TW" altLang="en-US"/>
        </a:p>
      </dgm:t>
    </dgm:pt>
    <dgm:pt modelId="{7CFCDE5D-C6CA-49F8-A6B6-86C7A01FC5CE}">
      <dgm:prSet custT="1"/>
      <dgm:spPr/>
      <dgm:t>
        <a:bodyPr/>
        <a:lstStyle/>
        <a:p>
          <a:r>
            <a:rPr lang="zh-TW" altLang="en-US" sz="2000" b="1" dirty="0">
              <a:latin typeface="標楷體" pitchFamily="65" charset="-120"/>
              <a:ea typeface="標楷體" pitchFamily="65" charset="-120"/>
            </a:rPr>
            <a:t>成為世界華人學習型團體的標竿</a:t>
          </a:r>
        </a:p>
      </dgm:t>
    </dgm:pt>
    <dgm:pt modelId="{FF2E5851-87D1-4249-9F27-8E707A4C01C2}" type="parTrans" cxnId="{F1B1F0B7-C036-42A3-A05B-3B6FFD97C574}">
      <dgm:prSet/>
      <dgm:spPr/>
      <dgm:t>
        <a:bodyPr/>
        <a:lstStyle/>
        <a:p>
          <a:endParaRPr lang="zh-TW" altLang="en-US"/>
        </a:p>
      </dgm:t>
    </dgm:pt>
    <dgm:pt modelId="{4F835B52-2F15-423A-A56B-3AB72AF3454F}" type="sibTrans" cxnId="{F1B1F0B7-C036-42A3-A05B-3B6FFD97C574}">
      <dgm:prSet/>
      <dgm:spPr/>
      <dgm:t>
        <a:bodyPr/>
        <a:lstStyle/>
        <a:p>
          <a:endParaRPr lang="zh-TW" altLang="en-US"/>
        </a:p>
      </dgm:t>
    </dgm:pt>
    <dgm:pt modelId="{A97DB48F-7182-4730-9102-AD56F781B028}" type="pres">
      <dgm:prSet presAssocID="{1A92B3C6-2726-4399-A746-EA755F0D7A17}" presName="Name0" presStyleCnt="0">
        <dgm:presLayoutVars>
          <dgm:dir/>
          <dgm:animLvl val="lvl"/>
          <dgm:resizeHandles/>
        </dgm:presLayoutVars>
      </dgm:prSet>
      <dgm:spPr/>
    </dgm:pt>
    <dgm:pt modelId="{A3E35340-81E6-49CE-B1FC-077BD08CAF36}" type="pres">
      <dgm:prSet presAssocID="{414C33F9-CEEB-4DBE-A9A1-086748A22F1E}" presName="linNode" presStyleCnt="0"/>
      <dgm:spPr/>
    </dgm:pt>
    <dgm:pt modelId="{2AC5F9DB-59E4-40D9-835A-A50D604F56BF}" type="pres">
      <dgm:prSet presAssocID="{414C33F9-CEEB-4DBE-A9A1-086748A22F1E}" presName="parentShp" presStyleLbl="node1" presStyleIdx="0" presStyleCnt="3" custScaleX="45164" custScaleY="114649">
        <dgm:presLayoutVars>
          <dgm:bulletEnabled val="1"/>
        </dgm:presLayoutVars>
      </dgm:prSet>
      <dgm:spPr/>
    </dgm:pt>
    <dgm:pt modelId="{D324CB7B-601E-4ECD-AC00-A80E84216842}" type="pres">
      <dgm:prSet presAssocID="{414C33F9-CEEB-4DBE-A9A1-086748A22F1E}" presName="childShp" presStyleLbl="bgAccFollowNode1" presStyleIdx="0" presStyleCnt="3" custScaleX="136420" custScaleY="119339">
        <dgm:presLayoutVars>
          <dgm:bulletEnabled val="1"/>
        </dgm:presLayoutVars>
      </dgm:prSet>
      <dgm:spPr/>
    </dgm:pt>
    <dgm:pt modelId="{E6D20687-A283-4657-8630-97861A97A542}" type="pres">
      <dgm:prSet presAssocID="{24293E56-A414-4120-980E-51557AAEF60F}" presName="spacing" presStyleCnt="0"/>
      <dgm:spPr/>
    </dgm:pt>
    <dgm:pt modelId="{EEBD7011-EE33-475B-B75F-5F664954E0AE}" type="pres">
      <dgm:prSet presAssocID="{695958BE-B7E1-499A-A8C7-3E287EC0EC37}" presName="linNode" presStyleCnt="0"/>
      <dgm:spPr/>
    </dgm:pt>
    <dgm:pt modelId="{0C1E793E-221F-445E-9BC8-0CC127023843}" type="pres">
      <dgm:prSet presAssocID="{695958BE-B7E1-499A-A8C7-3E287EC0EC37}" presName="parentShp" presStyleLbl="node1" presStyleIdx="1" presStyleCnt="3" custScaleX="45164">
        <dgm:presLayoutVars>
          <dgm:bulletEnabled val="1"/>
        </dgm:presLayoutVars>
      </dgm:prSet>
      <dgm:spPr/>
    </dgm:pt>
    <dgm:pt modelId="{98782A7C-4260-40F7-BD6F-EEDB8D213C7B}" type="pres">
      <dgm:prSet presAssocID="{695958BE-B7E1-499A-A8C7-3E287EC0EC37}" presName="childShp" presStyleLbl="bgAccFollowNode1" presStyleIdx="1" presStyleCnt="3" custScaleX="136420">
        <dgm:presLayoutVars>
          <dgm:bulletEnabled val="1"/>
        </dgm:presLayoutVars>
      </dgm:prSet>
      <dgm:spPr/>
    </dgm:pt>
    <dgm:pt modelId="{26719107-2A43-4AF7-B000-444F3BFF4C67}" type="pres">
      <dgm:prSet presAssocID="{80A65A53-918D-44C0-ACD6-74BB13F70EB3}" presName="spacing" presStyleCnt="0"/>
      <dgm:spPr/>
    </dgm:pt>
    <dgm:pt modelId="{E0EACF8D-536C-40C9-ADEB-31D935196AC4}" type="pres">
      <dgm:prSet presAssocID="{E89D9E78-949D-4F47-BF57-5D013F5208AC}" presName="linNode" presStyleCnt="0"/>
      <dgm:spPr/>
    </dgm:pt>
    <dgm:pt modelId="{30EBC171-C6F1-493B-B39A-86F8AC6813EF}" type="pres">
      <dgm:prSet presAssocID="{E89D9E78-949D-4F47-BF57-5D013F5208AC}" presName="parentShp" presStyleLbl="node1" presStyleIdx="2" presStyleCnt="3" custScaleX="45164">
        <dgm:presLayoutVars>
          <dgm:bulletEnabled val="1"/>
        </dgm:presLayoutVars>
      </dgm:prSet>
      <dgm:spPr/>
    </dgm:pt>
    <dgm:pt modelId="{2D705463-3D0B-4407-B9EF-F2AACDD8D0BD}" type="pres">
      <dgm:prSet presAssocID="{E89D9E78-949D-4F47-BF57-5D013F5208AC}" presName="childShp" presStyleLbl="bgAccFollowNode1" presStyleIdx="2" presStyleCnt="3" custScaleX="136420">
        <dgm:presLayoutVars>
          <dgm:bulletEnabled val="1"/>
        </dgm:presLayoutVars>
      </dgm:prSet>
      <dgm:spPr/>
    </dgm:pt>
  </dgm:ptLst>
  <dgm:cxnLst>
    <dgm:cxn modelId="{617C4302-0F31-4175-94CE-5773E192ECEE}" srcId="{414C33F9-CEEB-4DBE-A9A1-086748A22F1E}" destId="{A55F487C-A3FB-4B8F-93DF-6F12089E41EB}" srcOrd="0" destOrd="0" parTransId="{A4828E33-6CF9-40B2-9402-6D2637450B3C}" sibTransId="{16067689-7300-4A49-900E-18F199D676BE}"/>
    <dgm:cxn modelId="{C7A41209-A815-48EC-8B16-DD8944B09671}" srcId="{414C33F9-CEEB-4DBE-A9A1-086748A22F1E}" destId="{0C99D4A3-C797-4662-8593-6CD169A0CDDB}" srcOrd="1" destOrd="0" parTransId="{D780DED4-BB00-4C98-B8C1-40F919F8FD9F}" sibTransId="{9B0812ED-AF6F-4756-B50C-D0D2B1B5EEEC}"/>
    <dgm:cxn modelId="{CD8D6A19-CC59-435A-AEB0-81B10F2E4410}" srcId="{695958BE-B7E1-499A-A8C7-3E287EC0EC37}" destId="{EFA80B15-39ED-49C2-BD51-C724F6065592}" srcOrd="1" destOrd="0" parTransId="{FE2A0AF7-9675-4171-9436-ABB72C39AD72}" sibTransId="{D3F28FB3-879B-4245-AC47-2716B7316204}"/>
    <dgm:cxn modelId="{ECF7451E-079B-418F-8779-874A393A57B6}" srcId="{1A92B3C6-2726-4399-A746-EA755F0D7A17}" destId="{414C33F9-CEEB-4DBE-A9A1-086748A22F1E}" srcOrd="0" destOrd="0" parTransId="{48318084-4BC9-4F20-92AB-6A602D6A4634}" sibTransId="{24293E56-A414-4120-980E-51557AAEF60F}"/>
    <dgm:cxn modelId="{D911A61E-10F1-4A64-B9F3-A8CCD57D146A}" type="presOf" srcId="{A55F487C-A3FB-4B8F-93DF-6F12089E41EB}" destId="{D324CB7B-601E-4ECD-AC00-A80E84216842}" srcOrd="0" destOrd="0" presId="urn:microsoft.com/office/officeart/2005/8/layout/vList6"/>
    <dgm:cxn modelId="{3167C624-A359-4583-AF82-A52E8DAD570F}" type="presOf" srcId="{1A92B3C6-2726-4399-A746-EA755F0D7A17}" destId="{A97DB48F-7182-4730-9102-AD56F781B028}" srcOrd="0" destOrd="0" presId="urn:microsoft.com/office/officeart/2005/8/layout/vList6"/>
    <dgm:cxn modelId="{76999F75-49A4-44DF-9919-D35D48797890}" type="presOf" srcId="{6B8D62C1-F519-44E7-9037-79A8F543922F}" destId="{98782A7C-4260-40F7-BD6F-EEDB8D213C7B}" srcOrd="0" destOrd="0" presId="urn:microsoft.com/office/officeart/2005/8/layout/vList6"/>
    <dgm:cxn modelId="{161CD17E-E6D0-45B2-8E8A-BEBAE37499A0}" type="presOf" srcId="{695958BE-B7E1-499A-A8C7-3E287EC0EC37}" destId="{0C1E793E-221F-445E-9BC8-0CC127023843}" srcOrd="0" destOrd="0" presId="urn:microsoft.com/office/officeart/2005/8/layout/vList6"/>
    <dgm:cxn modelId="{DDAD9183-EC66-4F16-983A-FC9D27A655AE}" type="presOf" srcId="{EFA80B15-39ED-49C2-BD51-C724F6065592}" destId="{98782A7C-4260-40F7-BD6F-EEDB8D213C7B}" srcOrd="0" destOrd="1" presId="urn:microsoft.com/office/officeart/2005/8/layout/vList6"/>
    <dgm:cxn modelId="{D706C990-886B-473F-8CBD-B3B1612C3195}" type="presOf" srcId="{7CFCDE5D-C6CA-49F8-A6B6-86C7A01FC5CE}" destId="{2D705463-3D0B-4407-B9EF-F2AACDD8D0BD}" srcOrd="0" destOrd="1" presId="urn:microsoft.com/office/officeart/2005/8/layout/vList6"/>
    <dgm:cxn modelId="{BCB61698-8AE4-4C9F-97AF-600031F0A7E1}" srcId="{1A92B3C6-2726-4399-A746-EA755F0D7A17}" destId="{E89D9E78-949D-4F47-BF57-5D013F5208AC}" srcOrd="2" destOrd="0" parTransId="{5459BB33-C026-4116-A232-19053AFA4EDD}" sibTransId="{24A2FB9C-203E-4FC3-8111-C6F38537C928}"/>
    <dgm:cxn modelId="{9B268AA4-D6D7-4E38-B3A5-EC92FAF14EC1}" type="presOf" srcId="{E89D9E78-949D-4F47-BF57-5D013F5208AC}" destId="{30EBC171-C6F1-493B-B39A-86F8AC6813EF}" srcOrd="0" destOrd="0" presId="urn:microsoft.com/office/officeart/2005/8/layout/vList6"/>
    <dgm:cxn modelId="{F1B1F0B7-C036-42A3-A05B-3B6FFD97C574}" srcId="{E89D9E78-949D-4F47-BF57-5D013F5208AC}" destId="{7CFCDE5D-C6CA-49F8-A6B6-86C7A01FC5CE}" srcOrd="1" destOrd="0" parTransId="{FF2E5851-87D1-4249-9F27-8E707A4C01C2}" sibTransId="{4F835B52-2F15-423A-A56B-3AB72AF3454F}"/>
    <dgm:cxn modelId="{BFFE11C3-EFFC-4FA1-AABC-B004CD8DBAD2}" type="presOf" srcId="{0C99D4A3-C797-4662-8593-6CD169A0CDDB}" destId="{D324CB7B-601E-4ECD-AC00-A80E84216842}" srcOrd="0" destOrd="1" presId="urn:microsoft.com/office/officeart/2005/8/layout/vList6"/>
    <dgm:cxn modelId="{B77B33C6-373A-4A22-8F97-4D95AEF22574}" type="presOf" srcId="{414C33F9-CEEB-4DBE-A9A1-086748A22F1E}" destId="{2AC5F9DB-59E4-40D9-835A-A50D604F56BF}" srcOrd="0" destOrd="0" presId="urn:microsoft.com/office/officeart/2005/8/layout/vList6"/>
    <dgm:cxn modelId="{0FDA87D4-A00A-418D-9403-42EEBD3A5521}" srcId="{E89D9E78-949D-4F47-BF57-5D013F5208AC}" destId="{3746F4CC-0A39-44D6-8619-90645611E328}" srcOrd="0" destOrd="0" parTransId="{7CF0656F-9B49-41C5-89EF-05881E6F96D6}" sibTransId="{153DA823-962C-4607-8F89-E9612E2C5FA2}"/>
    <dgm:cxn modelId="{43CD42D9-7E8D-4BF9-9654-7B7178A296D9}" srcId="{695958BE-B7E1-499A-A8C7-3E287EC0EC37}" destId="{6B8D62C1-F519-44E7-9037-79A8F543922F}" srcOrd="0" destOrd="0" parTransId="{3E05074B-82CD-406B-BAA1-6084181A951F}" sibTransId="{57E36E70-E010-4329-8A25-93602A3B025B}"/>
    <dgm:cxn modelId="{F6C71FF8-239F-4ED2-96EF-43B9C6D52C19}" srcId="{1A92B3C6-2726-4399-A746-EA755F0D7A17}" destId="{695958BE-B7E1-499A-A8C7-3E287EC0EC37}" srcOrd="1" destOrd="0" parTransId="{BA6FAF9D-3A12-4B24-9BE2-99C5C5652E27}" sibTransId="{80A65A53-918D-44C0-ACD6-74BB13F70EB3}"/>
    <dgm:cxn modelId="{F5698DF9-1F8C-4057-9EBA-2998E9A4A520}" type="presOf" srcId="{3746F4CC-0A39-44D6-8619-90645611E328}" destId="{2D705463-3D0B-4407-B9EF-F2AACDD8D0BD}" srcOrd="0" destOrd="0" presId="urn:microsoft.com/office/officeart/2005/8/layout/vList6"/>
    <dgm:cxn modelId="{6150C944-98AA-428E-AD97-FE3AD918D35A}" type="presParOf" srcId="{A97DB48F-7182-4730-9102-AD56F781B028}" destId="{A3E35340-81E6-49CE-B1FC-077BD08CAF36}" srcOrd="0" destOrd="0" presId="urn:microsoft.com/office/officeart/2005/8/layout/vList6"/>
    <dgm:cxn modelId="{00BF8873-F0D9-4B8E-B0D5-FFDD3E55C455}" type="presParOf" srcId="{A3E35340-81E6-49CE-B1FC-077BD08CAF36}" destId="{2AC5F9DB-59E4-40D9-835A-A50D604F56BF}" srcOrd="0" destOrd="0" presId="urn:microsoft.com/office/officeart/2005/8/layout/vList6"/>
    <dgm:cxn modelId="{C5EEDF70-6B86-4CDF-B3EC-A80C530910D3}" type="presParOf" srcId="{A3E35340-81E6-49CE-B1FC-077BD08CAF36}" destId="{D324CB7B-601E-4ECD-AC00-A80E84216842}" srcOrd="1" destOrd="0" presId="urn:microsoft.com/office/officeart/2005/8/layout/vList6"/>
    <dgm:cxn modelId="{BA9388F5-FEF8-41FC-8788-E330D2B9EF65}" type="presParOf" srcId="{A97DB48F-7182-4730-9102-AD56F781B028}" destId="{E6D20687-A283-4657-8630-97861A97A542}" srcOrd="1" destOrd="0" presId="urn:microsoft.com/office/officeart/2005/8/layout/vList6"/>
    <dgm:cxn modelId="{80087D97-FC30-481E-939E-94C616790D32}" type="presParOf" srcId="{A97DB48F-7182-4730-9102-AD56F781B028}" destId="{EEBD7011-EE33-475B-B75F-5F664954E0AE}" srcOrd="2" destOrd="0" presId="urn:microsoft.com/office/officeart/2005/8/layout/vList6"/>
    <dgm:cxn modelId="{8164E528-D388-44EC-8BBF-7A31BE68546C}" type="presParOf" srcId="{EEBD7011-EE33-475B-B75F-5F664954E0AE}" destId="{0C1E793E-221F-445E-9BC8-0CC127023843}" srcOrd="0" destOrd="0" presId="urn:microsoft.com/office/officeart/2005/8/layout/vList6"/>
    <dgm:cxn modelId="{D39DFE48-47DC-4B3D-AC65-C839B29E172A}" type="presParOf" srcId="{EEBD7011-EE33-475B-B75F-5F664954E0AE}" destId="{98782A7C-4260-40F7-BD6F-EEDB8D213C7B}" srcOrd="1" destOrd="0" presId="urn:microsoft.com/office/officeart/2005/8/layout/vList6"/>
    <dgm:cxn modelId="{EBB398E5-352E-44F5-BD37-0FD0A870813A}" type="presParOf" srcId="{A97DB48F-7182-4730-9102-AD56F781B028}" destId="{26719107-2A43-4AF7-B000-444F3BFF4C67}" srcOrd="3" destOrd="0" presId="urn:microsoft.com/office/officeart/2005/8/layout/vList6"/>
    <dgm:cxn modelId="{F8371B98-C9E5-4029-A97E-B19881A2412D}" type="presParOf" srcId="{A97DB48F-7182-4730-9102-AD56F781B028}" destId="{E0EACF8D-536C-40C9-ADEB-31D935196AC4}" srcOrd="4" destOrd="0" presId="urn:microsoft.com/office/officeart/2005/8/layout/vList6"/>
    <dgm:cxn modelId="{60DA07BA-15BC-4D66-98C5-C51A386659C5}" type="presParOf" srcId="{E0EACF8D-536C-40C9-ADEB-31D935196AC4}" destId="{30EBC171-C6F1-493B-B39A-86F8AC6813EF}" srcOrd="0" destOrd="0" presId="urn:microsoft.com/office/officeart/2005/8/layout/vList6"/>
    <dgm:cxn modelId="{179938D2-49E7-481D-AEC9-228C1F3659C6}" type="presParOf" srcId="{E0EACF8D-536C-40C9-ADEB-31D935196AC4}" destId="{2D705463-3D0B-4407-B9EF-F2AACDD8D0B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49DFF-3DDB-4769-B621-88E31D2E07AB}">
      <dsp:nvSpPr>
        <dsp:cNvPr id="0" name=""/>
        <dsp:cNvSpPr/>
      </dsp:nvSpPr>
      <dsp:spPr>
        <a:xfrm>
          <a:off x="2707" y="539577"/>
          <a:ext cx="2639484" cy="785909"/>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zh-TW" altLang="en-US" sz="2000" b="1" u="none" kern="1200" baseline="0" dirty="0">
              <a:latin typeface="Times New Roman" panose="02020603050405020304" pitchFamily="18" charset="0"/>
              <a:ea typeface="標楷體" panose="03000509000000000000" pitchFamily="65" charset="-120"/>
            </a:rPr>
            <a:t>愛心物資募集與交流活動</a:t>
          </a:r>
          <a:endParaRPr lang="zh-TW" altLang="en-US" sz="2000" u="none" kern="1200" baseline="0" dirty="0">
            <a:latin typeface="Times New Roman" panose="02020603050405020304" pitchFamily="18" charset="0"/>
            <a:ea typeface="標楷體" panose="03000509000000000000" pitchFamily="65" charset="-120"/>
          </a:endParaRPr>
        </a:p>
      </dsp:txBody>
      <dsp:txXfrm>
        <a:off x="2707" y="539577"/>
        <a:ext cx="2639484" cy="785909"/>
      </dsp:txXfrm>
    </dsp:sp>
    <dsp:sp modelId="{B1FF2873-27E9-4514-B141-4BB180D6CB91}">
      <dsp:nvSpPr>
        <dsp:cNvPr id="0" name=""/>
        <dsp:cNvSpPr/>
      </dsp:nvSpPr>
      <dsp:spPr>
        <a:xfrm>
          <a:off x="2707" y="1325487"/>
          <a:ext cx="2639484" cy="1015649"/>
        </a:xfrm>
        <a:prstGeom prst="rect">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zh-TW" altLang="en-US" sz="1600" b="1" u="none" kern="1200" baseline="0" dirty="0">
              <a:latin typeface="Times New Roman" panose="02020603050405020304" pitchFamily="18" charset="0"/>
              <a:ea typeface="標楷體" panose="03000509000000000000" pitchFamily="65" charset="-120"/>
            </a:rPr>
            <a:t>戴德森醫療參訪</a:t>
          </a:r>
          <a:endParaRPr lang="zh-TW" altLang="en-US" sz="1600" u="none" kern="1200" baseline="0" dirty="0">
            <a:latin typeface="Times New Roman" panose="02020603050405020304" pitchFamily="18" charset="0"/>
            <a:ea typeface="標楷體" panose="03000509000000000000" pitchFamily="65" charset="-120"/>
          </a:endParaRPr>
        </a:p>
        <a:p>
          <a:pPr marL="171450" lvl="1" indent="-171450" algn="l" defTabSz="711200">
            <a:lnSpc>
              <a:spcPct val="90000"/>
            </a:lnSpc>
            <a:spcBef>
              <a:spcPct val="0"/>
            </a:spcBef>
            <a:spcAft>
              <a:spcPct val="15000"/>
            </a:spcAft>
            <a:buChar char="•"/>
          </a:pPr>
          <a:r>
            <a:rPr lang="zh-TW" altLang="en-US" sz="1600" b="1" u="none" kern="1200" baseline="0" dirty="0">
              <a:latin typeface="Times New Roman" panose="02020603050405020304" pitchFamily="18" charset="0"/>
              <a:ea typeface="標楷體" panose="03000509000000000000" pitchFamily="65" charset="-120"/>
            </a:rPr>
            <a:t>嘉義基督教醫院暨捐贈晨光智發中心</a:t>
          </a:r>
          <a:endParaRPr lang="zh-TW" altLang="en-US" sz="1600" u="none" kern="1200" baseline="0" dirty="0">
            <a:latin typeface="Times New Roman" panose="02020603050405020304" pitchFamily="18" charset="0"/>
            <a:ea typeface="標楷體" panose="03000509000000000000" pitchFamily="65" charset="-120"/>
          </a:endParaRPr>
        </a:p>
      </dsp:txBody>
      <dsp:txXfrm>
        <a:off x="2707" y="1325487"/>
        <a:ext cx="2639484" cy="1015649"/>
      </dsp:txXfrm>
    </dsp:sp>
    <dsp:sp modelId="{EC63D70A-E28B-4E94-962A-1EF9396D79BA}">
      <dsp:nvSpPr>
        <dsp:cNvPr id="0" name=""/>
        <dsp:cNvSpPr/>
      </dsp:nvSpPr>
      <dsp:spPr>
        <a:xfrm>
          <a:off x="3011719" y="539577"/>
          <a:ext cx="2639484" cy="785909"/>
        </a:xfrm>
        <a:prstGeom prst="rect">
          <a:avLst/>
        </a:prstGeom>
        <a:solidFill>
          <a:schemeClr val="accent4">
            <a:hueOff val="5197846"/>
            <a:satOff val="-23984"/>
            <a:lumOff val="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zh-TW" altLang="en-US" sz="2000" b="1" u="none" kern="1200" baseline="0" dirty="0">
              <a:latin typeface="Times New Roman" panose="02020603050405020304" pitchFamily="18" charset="0"/>
              <a:ea typeface="標楷體" panose="03000509000000000000" pitchFamily="65" charset="-120"/>
            </a:rPr>
            <a:t>弱勢家庭成長活動</a:t>
          </a:r>
          <a:r>
            <a:rPr lang="en-US" altLang="zh-TW" sz="2000" b="1" u="none" kern="1200" baseline="0" dirty="0">
              <a:latin typeface="Times New Roman" panose="02020603050405020304" pitchFamily="18" charset="0"/>
              <a:ea typeface="標楷體" panose="03000509000000000000" pitchFamily="65" charset="-120"/>
            </a:rPr>
            <a:t>『</a:t>
          </a:r>
          <a:r>
            <a:rPr lang="zh-TW" altLang="en-US" sz="2000" b="1" u="none" kern="1200" baseline="0" dirty="0">
              <a:latin typeface="Times New Roman" panose="02020603050405020304" pitchFamily="18" charset="0"/>
              <a:ea typeface="標楷體" panose="03000509000000000000" pitchFamily="65" charset="-120"/>
            </a:rPr>
            <a:t>籃下爭鋒</a:t>
          </a:r>
          <a:r>
            <a:rPr lang="en-US" altLang="zh-TW" sz="2000" b="1" u="none" kern="1200" baseline="0" dirty="0">
              <a:latin typeface="Times New Roman" panose="02020603050405020304" pitchFamily="18" charset="0"/>
              <a:ea typeface="標楷體" panose="03000509000000000000" pitchFamily="65" charset="-120"/>
            </a:rPr>
            <a:t>』</a:t>
          </a:r>
          <a:r>
            <a:rPr lang="zh-TW" altLang="en-US" sz="2000" b="1" u="none" kern="1200" baseline="0" dirty="0">
              <a:latin typeface="Times New Roman" panose="02020603050405020304" pitchFamily="18" charset="0"/>
              <a:ea typeface="標楷體" panose="03000509000000000000" pitchFamily="65" charset="-120"/>
            </a:rPr>
            <a:t>籃球營</a:t>
          </a:r>
          <a:endParaRPr lang="zh-TW" altLang="en-US" sz="2000" u="none" kern="1200" baseline="0" dirty="0">
            <a:latin typeface="Times New Roman" panose="02020603050405020304" pitchFamily="18" charset="0"/>
            <a:ea typeface="標楷體" panose="03000509000000000000" pitchFamily="65" charset="-120"/>
          </a:endParaRPr>
        </a:p>
      </dsp:txBody>
      <dsp:txXfrm>
        <a:off x="3011719" y="539577"/>
        <a:ext cx="2639484" cy="785909"/>
      </dsp:txXfrm>
    </dsp:sp>
    <dsp:sp modelId="{A0190DC5-7596-4B62-8600-E1CF290136E1}">
      <dsp:nvSpPr>
        <dsp:cNvPr id="0" name=""/>
        <dsp:cNvSpPr/>
      </dsp:nvSpPr>
      <dsp:spPr>
        <a:xfrm>
          <a:off x="3011719" y="1325487"/>
          <a:ext cx="2639484" cy="1015649"/>
        </a:xfrm>
        <a:prstGeom prst="rect">
          <a:avLst/>
        </a:prstGeom>
        <a:solidFill>
          <a:schemeClr val="accent4">
            <a:tint val="40000"/>
            <a:alpha val="90000"/>
            <a:hueOff val="5756959"/>
            <a:satOff val="-30630"/>
            <a:lumOff val="-174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zh-TW" altLang="en-US" sz="1600" b="1" u="none" kern="1200" baseline="0">
              <a:latin typeface="Times New Roman" panose="02020603050405020304" pitchFamily="18" charset="0"/>
              <a:ea typeface="標楷體" panose="03000509000000000000" pitchFamily="65" charset="-120"/>
            </a:rPr>
            <a:t>合辦 台南市政府社會局</a:t>
          </a:r>
          <a:endParaRPr lang="zh-TW" altLang="en-US" sz="1600" u="none" kern="1200" baseline="0" dirty="0">
            <a:latin typeface="Times New Roman" panose="02020603050405020304" pitchFamily="18" charset="0"/>
            <a:ea typeface="標楷體" panose="03000509000000000000" pitchFamily="65" charset="-120"/>
          </a:endParaRPr>
        </a:p>
      </dsp:txBody>
      <dsp:txXfrm>
        <a:off x="3011719" y="1325487"/>
        <a:ext cx="2639484" cy="1015649"/>
      </dsp:txXfrm>
    </dsp:sp>
    <dsp:sp modelId="{28D013B1-00D7-40FB-A70A-6AA5A8D4E086}">
      <dsp:nvSpPr>
        <dsp:cNvPr id="0" name=""/>
        <dsp:cNvSpPr/>
      </dsp:nvSpPr>
      <dsp:spPr>
        <a:xfrm>
          <a:off x="6020732" y="539577"/>
          <a:ext cx="2639484" cy="785909"/>
        </a:xfrm>
        <a:prstGeom prst="rect">
          <a:avLst/>
        </a:prstGeom>
        <a:solidFill>
          <a:schemeClr val="accent4">
            <a:hueOff val="10395692"/>
            <a:satOff val="-47968"/>
            <a:lumOff val="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zh-TW" altLang="en-US" sz="2000" b="1" u="none" kern="1200" baseline="0" dirty="0">
              <a:latin typeface="Times New Roman" panose="02020603050405020304" pitchFamily="18" charset="0"/>
              <a:ea typeface="標楷體" panose="03000509000000000000" pitchFamily="65" charset="-120"/>
            </a:rPr>
            <a:t>臺南市政府 </a:t>
          </a:r>
          <a:r>
            <a:rPr lang="en-US" altLang="zh-TW" sz="2000" b="1" u="none" kern="1200" baseline="0" dirty="0">
              <a:latin typeface="Times New Roman" panose="02020603050405020304" pitchFamily="18" charset="0"/>
              <a:ea typeface="標楷體" panose="03000509000000000000" pitchFamily="65" charset="-120"/>
            </a:rPr>
            <a:t>2013 </a:t>
          </a:r>
          <a:r>
            <a:rPr lang="zh-TW" altLang="en-US" sz="2000" b="1" u="none" kern="1200" baseline="0" dirty="0">
              <a:latin typeface="Times New Roman" panose="02020603050405020304" pitchFamily="18" charset="0"/>
              <a:ea typeface="標楷體" panose="03000509000000000000" pitchFamily="65" charset="-120"/>
            </a:rPr>
            <a:t>年弱勢家庭成長活動</a:t>
          </a:r>
          <a:endParaRPr lang="zh-TW" altLang="en-US" sz="2000" u="none" kern="1200" baseline="0" dirty="0">
            <a:latin typeface="Times New Roman" panose="02020603050405020304" pitchFamily="18" charset="0"/>
            <a:ea typeface="標楷體" panose="03000509000000000000" pitchFamily="65" charset="-120"/>
          </a:endParaRPr>
        </a:p>
      </dsp:txBody>
      <dsp:txXfrm>
        <a:off x="6020732" y="539577"/>
        <a:ext cx="2639484" cy="785909"/>
      </dsp:txXfrm>
    </dsp:sp>
    <dsp:sp modelId="{7DE8E9B6-75FD-4890-A3EE-6964CDD73B91}">
      <dsp:nvSpPr>
        <dsp:cNvPr id="0" name=""/>
        <dsp:cNvSpPr/>
      </dsp:nvSpPr>
      <dsp:spPr>
        <a:xfrm>
          <a:off x="6020732" y="1325487"/>
          <a:ext cx="2639484" cy="1015649"/>
        </a:xfrm>
        <a:prstGeom prst="rect">
          <a:avLst/>
        </a:prstGeom>
        <a:solidFill>
          <a:schemeClr val="accent4">
            <a:tint val="40000"/>
            <a:alpha val="90000"/>
            <a:hueOff val="11513918"/>
            <a:satOff val="-61261"/>
            <a:lumOff val="-349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zh-TW" altLang="en-US" sz="1600" b="1" u="none" kern="1200" baseline="0" dirty="0">
              <a:latin typeface="Times New Roman" panose="02020603050405020304" pitchFamily="18" charset="0"/>
              <a:ea typeface="標楷體" panose="03000509000000000000" pitchFamily="65" charset="-120"/>
            </a:rPr>
            <a:t>合辦參觀空軍第四四三聯隊</a:t>
          </a:r>
          <a:endParaRPr lang="zh-TW" altLang="en-US" sz="1600" u="none" kern="1200" baseline="0" dirty="0">
            <a:latin typeface="Times New Roman" panose="02020603050405020304" pitchFamily="18" charset="0"/>
            <a:ea typeface="標楷體" panose="03000509000000000000" pitchFamily="65" charset="-120"/>
          </a:endParaRPr>
        </a:p>
      </dsp:txBody>
      <dsp:txXfrm>
        <a:off x="6020732" y="1325487"/>
        <a:ext cx="2639484" cy="10156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49DFF-3DDB-4769-B621-88E31D2E07AB}">
      <dsp:nvSpPr>
        <dsp:cNvPr id="0" name=""/>
        <dsp:cNvSpPr/>
      </dsp:nvSpPr>
      <dsp:spPr>
        <a:xfrm>
          <a:off x="2696" y="1565394"/>
          <a:ext cx="2628933" cy="828186"/>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zh-TW" altLang="en-US" sz="2100" b="1" u="none" kern="1200" baseline="0" dirty="0">
              <a:latin typeface="Times New Roman" panose="02020603050405020304" pitchFamily="18" charset="0"/>
              <a:ea typeface="標楷體" panose="03000509000000000000" pitchFamily="65" charset="-120"/>
            </a:rPr>
            <a:t>臺南市政府 </a:t>
          </a:r>
          <a:r>
            <a:rPr lang="en-US" altLang="zh-TW" sz="2100" b="1" u="none" kern="1200" baseline="0" dirty="0">
              <a:latin typeface="Times New Roman" panose="02020603050405020304" pitchFamily="18" charset="0"/>
              <a:ea typeface="標楷體" panose="03000509000000000000" pitchFamily="65" charset="-120"/>
            </a:rPr>
            <a:t>2015 </a:t>
          </a:r>
          <a:r>
            <a:rPr lang="zh-TW" altLang="en-US" sz="2100" b="1" u="none" kern="1200" baseline="0" dirty="0">
              <a:latin typeface="Times New Roman" panose="02020603050405020304" pitchFamily="18" charset="0"/>
              <a:ea typeface="標楷體" panose="03000509000000000000" pitchFamily="65" charset="-120"/>
            </a:rPr>
            <a:t>年弱勢家庭改善計畫</a:t>
          </a:r>
        </a:p>
      </dsp:txBody>
      <dsp:txXfrm>
        <a:off x="2696" y="1565394"/>
        <a:ext cx="2628933" cy="828186"/>
      </dsp:txXfrm>
    </dsp:sp>
    <dsp:sp modelId="{B1FF2873-27E9-4514-B141-4BB180D6CB91}">
      <dsp:nvSpPr>
        <dsp:cNvPr id="0" name=""/>
        <dsp:cNvSpPr/>
      </dsp:nvSpPr>
      <dsp:spPr>
        <a:xfrm>
          <a:off x="2696" y="2393581"/>
          <a:ext cx="2628933" cy="922320"/>
        </a:xfrm>
        <a:prstGeom prst="rect">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zh-TW" altLang="en-US" sz="1600" b="1" u="none" kern="1200" baseline="0" dirty="0">
              <a:latin typeface="Times New Roman" panose="02020603050405020304" pitchFamily="18" charset="0"/>
              <a:ea typeface="標楷體" panose="03000509000000000000" pitchFamily="65" charset="-120"/>
            </a:rPr>
            <a:t>慈光作業小坊 經營輔導專案</a:t>
          </a:r>
        </a:p>
      </dsp:txBody>
      <dsp:txXfrm>
        <a:off x="2696" y="2393581"/>
        <a:ext cx="2628933" cy="922320"/>
      </dsp:txXfrm>
    </dsp:sp>
    <dsp:sp modelId="{EC63D70A-E28B-4E94-962A-1EF9396D79BA}">
      <dsp:nvSpPr>
        <dsp:cNvPr id="0" name=""/>
        <dsp:cNvSpPr/>
      </dsp:nvSpPr>
      <dsp:spPr>
        <a:xfrm>
          <a:off x="2999680" y="1565394"/>
          <a:ext cx="2628933" cy="828186"/>
        </a:xfrm>
        <a:prstGeom prst="rect">
          <a:avLst/>
        </a:prstGeom>
        <a:solidFill>
          <a:schemeClr val="accent5">
            <a:hueOff val="-3676672"/>
            <a:satOff val="-5114"/>
            <a:lumOff val="-196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zh-TW" altLang="en-US" sz="2100" b="1" u="none" kern="1200" baseline="0" dirty="0">
              <a:latin typeface="Times New Roman" panose="02020603050405020304" pitchFamily="18" charset="0"/>
              <a:ea typeface="標楷體" panose="03000509000000000000" pitchFamily="65" charset="-120"/>
            </a:rPr>
            <a:t>臺南市政府 </a:t>
          </a:r>
          <a:r>
            <a:rPr lang="en-US" altLang="zh-TW" sz="2100" b="1" u="none" kern="1200" baseline="0" dirty="0">
              <a:latin typeface="Times New Roman" panose="02020603050405020304" pitchFamily="18" charset="0"/>
              <a:ea typeface="標楷體" panose="03000509000000000000" pitchFamily="65" charset="-120"/>
            </a:rPr>
            <a:t>2015 </a:t>
          </a:r>
          <a:r>
            <a:rPr lang="zh-TW" altLang="en-US" sz="2100" b="1" u="none" kern="1200" baseline="0" dirty="0">
              <a:latin typeface="Times New Roman" panose="02020603050405020304" pitchFamily="18" charset="0"/>
              <a:ea typeface="標楷體" panose="03000509000000000000" pitchFamily="65" charset="-120"/>
            </a:rPr>
            <a:t>年古蹟清潔計畫</a:t>
          </a:r>
        </a:p>
      </dsp:txBody>
      <dsp:txXfrm>
        <a:off x="2999680" y="1565394"/>
        <a:ext cx="2628933" cy="828186"/>
      </dsp:txXfrm>
    </dsp:sp>
    <dsp:sp modelId="{A0190DC5-7596-4B62-8600-E1CF290136E1}">
      <dsp:nvSpPr>
        <dsp:cNvPr id="0" name=""/>
        <dsp:cNvSpPr/>
      </dsp:nvSpPr>
      <dsp:spPr>
        <a:xfrm>
          <a:off x="2999680" y="2393581"/>
          <a:ext cx="2628933" cy="922320"/>
        </a:xfrm>
        <a:prstGeom prst="rect">
          <a:avLst/>
        </a:prstGeom>
        <a:solidFill>
          <a:schemeClr val="accent5">
            <a:tint val="40000"/>
            <a:alpha val="90000"/>
            <a:hueOff val="-3695877"/>
            <a:satOff val="-6408"/>
            <a:lumOff val="-64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zh-TW" altLang="en-US" sz="1600" b="1" u="none" kern="1200" baseline="0" dirty="0">
              <a:latin typeface="Times New Roman" panose="02020603050405020304" pitchFamily="18" charset="0"/>
              <a:ea typeface="標楷體" panose="03000509000000000000" pitchFamily="65" charset="-120"/>
            </a:rPr>
            <a:t>合辦 德國凱馳集團</a:t>
          </a:r>
        </a:p>
      </dsp:txBody>
      <dsp:txXfrm>
        <a:off x="2999680" y="2393581"/>
        <a:ext cx="2628933" cy="922320"/>
      </dsp:txXfrm>
    </dsp:sp>
    <dsp:sp modelId="{53DD30DA-FBCF-4A93-BC86-56754B9BB539}">
      <dsp:nvSpPr>
        <dsp:cNvPr id="0" name=""/>
        <dsp:cNvSpPr/>
      </dsp:nvSpPr>
      <dsp:spPr>
        <a:xfrm>
          <a:off x="5996664" y="1565394"/>
          <a:ext cx="2628933" cy="828186"/>
        </a:xfrm>
        <a:prstGeom prst="rect">
          <a:avLst/>
        </a:prstGeom>
        <a:solidFill>
          <a:schemeClr val="accent5">
            <a:hueOff val="-7353344"/>
            <a:satOff val="-10228"/>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zh-TW" altLang="en-US" sz="2100" b="1" kern="1200" dirty="0">
              <a:latin typeface="Times New Roman" panose="02020603050405020304" pitchFamily="18" charset="0"/>
              <a:ea typeface="標楷體" panose="03000509000000000000" pitchFamily="65" charset="-120"/>
            </a:rPr>
            <a:t>臺南市政府社會局弱勢婦女培力方案</a:t>
          </a:r>
          <a:endParaRPr lang="zh-TW" altLang="en-US" sz="2100" b="1" u="none" kern="1200" baseline="0" dirty="0">
            <a:latin typeface="Times New Roman" panose="02020603050405020304" pitchFamily="18" charset="0"/>
            <a:ea typeface="標楷體" panose="03000509000000000000" pitchFamily="65" charset="-120"/>
          </a:endParaRPr>
        </a:p>
      </dsp:txBody>
      <dsp:txXfrm>
        <a:off x="5996664" y="1565394"/>
        <a:ext cx="2628933" cy="828186"/>
      </dsp:txXfrm>
    </dsp:sp>
    <dsp:sp modelId="{3465BB2E-C6F9-48D0-B581-E4159FCACBBA}">
      <dsp:nvSpPr>
        <dsp:cNvPr id="0" name=""/>
        <dsp:cNvSpPr/>
      </dsp:nvSpPr>
      <dsp:spPr>
        <a:xfrm>
          <a:off x="5996664" y="2393581"/>
          <a:ext cx="2628933" cy="922320"/>
        </a:xfrm>
        <a:prstGeom prst="rect">
          <a:avLst/>
        </a:prstGeom>
        <a:solidFill>
          <a:schemeClr val="accent5">
            <a:tint val="40000"/>
            <a:alpha val="90000"/>
            <a:hueOff val="-7391755"/>
            <a:satOff val="-12816"/>
            <a:lumOff val="-128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zh-TW" altLang="en-US" sz="1600" b="1" kern="1200" dirty="0">
              <a:latin typeface="Times New Roman" panose="02020603050405020304" pitchFamily="18" charset="0"/>
              <a:ea typeface="標楷體" panose="03000509000000000000" pitchFamily="65" charset="-120"/>
            </a:rPr>
            <a:t>向陽計畫</a:t>
          </a:r>
          <a:endParaRPr lang="zh-TW" altLang="en-US" sz="1600" b="1" u="none" kern="1200" baseline="0" dirty="0">
            <a:latin typeface="Times New Roman" panose="02020603050405020304" pitchFamily="18" charset="0"/>
            <a:ea typeface="標楷體" panose="03000509000000000000" pitchFamily="65" charset="-120"/>
          </a:endParaRPr>
        </a:p>
        <a:p>
          <a:pPr marL="171450" lvl="1" indent="-171450" algn="l" defTabSz="711200">
            <a:lnSpc>
              <a:spcPct val="90000"/>
            </a:lnSpc>
            <a:spcBef>
              <a:spcPct val="0"/>
            </a:spcBef>
            <a:spcAft>
              <a:spcPct val="15000"/>
            </a:spcAft>
            <a:buChar char="•"/>
          </a:pPr>
          <a:r>
            <a:rPr lang="zh-TW" altLang="en-US" sz="1600" b="1" u="none" kern="1200" baseline="0" dirty="0">
              <a:latin typeface="Times New Roman" panose="02020603050405020304" pitchFamily="18" charset="0"/>
              <a:ea typeface="標楷體" panose="03000509000000000000" pitchFamily="65" charset="-120"/>
            </a:rPr>
            <a:t>潮流電影讀書會</a:t>
          </a:r>
        </a:p>
      </dsp:txBody>
      <dsp:txXfrm>
        <a:off x="5996664" y="2393581"/>
        <a:ext cx="2628933" cy="9223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4CB7B-601E-4ECD-AC00-A80E84216842}">
      <dsp:nvSpPr>
        <dsp:cNvPr id="0" name=""/>
        <dsp:cNvSpPr/>
      </dsp:nvSpPr>
      <dsp:spPr>
        <a:xfrm>
          <a:off x="1583361" y="2090"/>
          <a:ext cx="7138334" cy="1685039"/>
        </a:xfrm>
        <a:prstGeom prst="rightArrow">
          <a:avLst>
            <a:gd name="adj1" fmla="val 75000"/>
            <a:gd name="adj2" fmla="val 5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標楷體" pitchFamily="65" charset="-120"/>
              <a:ea typeface="標楷體" pitchFamily="65" charset="-120"/>
            </a:rPr>
            <a:t>吸引各地區菁英會員，引領會員提升學習及組織能力</a:t>
          </a:r>
        </a:p>
        <a:p>
          <a:pPr marL="228600" lvl="1" indent="-228600" algn="l" defTabSz="889000">
            <a:lnSpc>
              <a:spcPct val="90000"/>
            </a:lnSpc>
            <a:spcBef>
              <a:spcPct val="0"/>
            </a:spcBef>
            <a:spcAft>
              <a:spcPct val="15000"/>
            </a:spcAft>
            <a:buChar char="•"/>
          </a:pPr>
          <a:r>
            <a:rPr lang="zh-TW" altLang="en-US" sz="2000" b="1" kern="1200" dirty="0">
              <a:latin typeface="標楷體" pitchFamily="65" charset="-120"/>
              <a:ea typeface="標楷體" pitchFamily="65" charset="-120"/>
            </a:rPr>
            <a:t>透過其他協會交流及社會公益活動提升影響力</a:t>
          </a:r>
        </a:p>
      </dsp:txBody>
      <dsp:txXfrm>
        <a:off x="1583361" y="212720"/>
        <a:ext cx="6506444" cy="1263779"/>
      </dsp:txXfrm>
    </dsp:sp>
    <dsp:sp modelId="{2AC5F9DB-59E4-40D9-835A-A50D604F56BF}">
      <dsp:nvSpPr>
        <dsp:cNvPr id="0" name=""/>
        <dsp:cNvSpPr/>
      </dsp:nvSpPr>
      <dsp:spPr>
        <a:xfrm>
          <a:off x="7855" y="35201"/>
          <a:ext cx="1575505" cy="1618817"/>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標楷體" pitchFamily="65" charset="-120"/>
              <a:ea typeface="標楷體" pitchFamily="65" charset="-120"/>
            </a:rPr>
            <a:t>短期</a:t>
          </a:r>
          <a:endParaRPr lang="en-US" altLang="zh-TW" sz="2400" b="1" kern="1200" dirty="0">
            <a:latin typeface="標楷體" pitchFamily="65" charset="-120"/>
            <a:ea typeface="標楷體" pitchFamily="65" charset="-120"/>
          </a:endParaRPr>
        </a:p>
        <a:p>
          <a:pPr marL="0" lvl="0" indent="0" algn="ctr" defTabSz="1066800">
            <a:lnSpc>
              <a:spcPct val="90000"/>
            </a:lnSpc>
            <a:spcBef>
              <a:spcPct val="0"/>
            </a:spcBef>
            <a:spcAft>
              <a:spcPct val="35000"/>
            </a:spcAft>
            <a:buNone/>
          </a:pPr>
          <a:r>
            <a:rPr lang="en-US" altLang="zh-TW" sz="1600" b="1" kern="1200" dirty="0">
              <a:latin typeface="標楷體" pitchFamily="65" charset="-120"/>
              <a:ea typeface="標楷體" pitchFamily="65" charset="-120"/>
            </a:rPr>
            <a:t>(2016-2017)</a:t>
          </a:r>
          <a:endParaRPr lang="zh-TW" altLang="en-US" sz="1600" b="1" kern="1200" dirty="0">
            <a:latin typeface="標楷體" pitchFamily="65" charset="-120"/>
            <a:ea typeface="標楷體" pitchFamily="65" charset="-120"/>
          </a:endParaRPr>
        </a:p>
      </dsp:txBody>
      <dsp:txXfrm>
        <a:off x="84765" y="112111"/>
        <a:ext cx="1421685" cy="1464997"/>
      </dsp:txXfrm>
    </dsp:sp>
    <dsp:sp modelId="{98782A7C-4260-40F7-BD6F-EEDB8D213C7B}">
      <dsp:nvSpPr>
        <dsp:cNvPr id="0" name=""/>
        <dsp:cNvSpPr/>
      </dsp:nvSpPr>
      <dsp:spPr>
        <a:xfrm>
          <a:off x="1580642" y="1828328"/>
          <a:ext cx="7145312" cy="1411977"/>
        </a:xfrm>
        <a:prstGeom prst="rightArrow">
          <a:avLst>
            <a:gd name="adj1" fmla="val 75000"/>
            <a:gd name="adj2" fmla="val 50000"/>
          </a:avLst>
        </a:prstGeom>
        <a:solidFill>
          <a:schemeClr val="accent3">
            <a:tint val="40000"/>
            <a:alpha val="90000"/>
            <a:hueOff val="1014570"/>
            <a:satOff val="50000"/>
            <a:lumOff val="890"/>
            <a:alphaOff val="0"/>
          </a:schemeClr>
        </a:solidFill>
        <a:ln w="6350" cap="flat" cmpd="sng" algn="ctr">
          <a:solidFill>
            <a:schemeClr val="accent3">
              <a:tint val="40000"/>
              <a:alpha val="90000"/>
              <a:hueOff val="1014570"/>
              <a:satOff val="50000"/>
              <a:lumOff val="890"/>
              <a:alphaOff val="0"/>
            </a:schemeClr>
          </a:solidFill>
          <a:prstDash val="solid"/>
          <a:miter lim="800000"/>
        </a:ln>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標楷體" pitchFamily="65" charset="-120"/>
              <a:ea typeface="標楷體" pitchFamily="65" charset="-120"/>
            </a:rPr>
            <a:t>提升南臺灣的學習熱情與人文素養</a:t>
          </a:r>
        </a:p>
        <a:p>
          <a:pPr marL="228600" lvl="1" indent="-228600" algn="l" defTabSz="889000">
            <a:lnSpc>
              <a:spcPct val="90000"/>
            </a:lnSpc>
            <a:spcBef>
              <a:spcPct val="0"/>
            </a:spcBef>
            <a:spcAft>
              <a:spcPct val="15000"/>
            </a:spcAft>
            <a:buChar char="•"/>
          </a:pPr>
          <a:r>
            <a:rPr lang="zh-TW" altLang="en-US" sz="2000" b="1" kern="1200" dirty="0">
              <a:latin typeface="標楷體" pitchFamily="65" charset="-120"/>
              <a:ea typeface="標楷體" pitchFamily="65" charset="-120"/>
            </a:rPr>
            <a:t>推展會務成立各地區分會</a:t>
          </a:r>
        </a:p>
      </dsp:txBody>
      <dsp:txXfrm>
        <a:off x="1580642" y="2004825"/>
        <a:ext cx="6615821" cy="1058983"/>
      </dsp:txXfrm>
    </dsp:sp>
    <dsp:sp modelId="{0C1E793E-221F-445E-9BC8-0CC127023843}">
      <dsp:nvSpPr>
        <dsp:cNvPr id="0" name=""/>
        <dsp:cNvSpPr/>
      </dsp:nvSpPr>
      <dsp:spPr>
        <a:xfrm>
          <a:off x="3596" y="1828328"/>
          <a:ext cx="1577045" cy="1411977"/>
        </a:xfrm>
        <a:prstGeom prst="roundRect">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標楷體" pitchFamily="65" charset="-120"/>
              <a:ea typeface="標楷體" pitchFamily="65" charset="-120"/>
            </a:rPr>
            <a:t>中期</a:t>
          </a:r>
          <a:endParaRPr lang="en-US" altLang="zh-TW" sz="2400" b="1" kern="1200" dirty="0">
            <a:latin typeface="標楷體" pitchFamily="65" charset="-120"/>
            <a:ea typeface="標楷體" pitchFamily="65" charset="-120"/>
          </a:endParaRPr>
        </a:p>
        <a:p>
          <a:pPr marL="0" lvl="0" indent="0" algn="ctr" defTabSz="1066800">
            <a:lnSpc>
              <a:spcPct val="90000"/>
            </a:lnSpc>
            <a:spcBef>
              <a:spcPct val="0"/>
            </a:spcBef>
            <a:spcAft>
              <a:spcPct val="35000"/>
            </a:spcAft>
            <a:buNone/>
          </a:pPr>
          <a:r>
            <a:rPr lang="en-US" altLang="zh-TW" sz="1600" b="1" kern="1200" dirty="0">
              <a:latin typeface="標楷體" pitchFamily="65" charset="-120"/>
              <a:ea typeface="標楷體" pitchFamily="65" charset="-120"/>
            </a:rPr>
            <a:t>(2018-2019)</a:t>
          </a:r>
          <a:endParaRPr lang="zh-TW" altLang="en-US" sz="1600" b="1" kern="1200" dirty="0">
            <a:latin typeface="標楷體" pitchFamily="65" charset="-120"/>
            <a:ea typeface="標楷體" pitchFamily="65" charset="-120"/>
          </a:endParaRPr>
        </a:p>
      </dsp:txBody>
      <dsp:txXfrm>
        <a:off x="72523" y="1897255"/>
        <a:ext cx="1439191" cy="1274123"/>
      </dsp:txXfrm>
    </dsp:sp>
    <dsp:sp modelId="{2D705463-3D0B-4407-B9EF-F2AACDD8D0BD}">
      <dsp:nvSpPr>
        <dsp:cNvPr id="0" name=""/>
        <dsp:cNvSpPr/>
      </dsp:nvSpPr>
      <dsp:spPr>
        <a:xfrm>
          <a:off x="1580642" y="3381502"/>
          <a:ext cx="7145312" cy="1411977"/>
        </a:xfrm>
        <a:prstGeom prst="rightArrow">
          <a:avLst>
            <a:gd name="adj1" fmla="val 75000"/>
            <a:gd name="adj2" fmla="val 50000"/>
          </a:avLst>
        </a:prstGeom>
        <a:solidFill>
          <a:schemeClr val="accent3">
            <a:tint val="40000"/>
            <a:alpha val="90000"/>
            <a:hueOff val="2029141"/>
            <a:satOff val="100000"/>
            <a:lumOff val="1779"/>
            <a:alphaOff val="0"/>
          </a:schemeClr>
        </a:solidFill>
        <a:ln w="6350" cap="flat" cmpd="sng" algn="ctr">
          <a:solidFill>
            <a:schemeClr val="accent3">
              <a:tint val="40000"/>
              <a:alpha val="90000"/>
              <a:hueOff val="2029141"/>
              <a:satOff val="100000"/>
              <a:lumOff val="1779"/>
              <a:alphaOff val="0"/>
            </a:schemeClr>
          </a:solidFill>
          <a:prstDash val="solid"/>
          <a:miter lim="800000"/>
        </a:ln>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標楷體" pitchFamily="65" charset="-120"/>
              <a:ea typeface="標楷體" pitchFamily="65" charset="-120"/>
            </a:rPr>
            <a:t>成立基金會，永續運作</a:t>
          </a:r>
        </a:p>
        <a:p>
          <a:pPr marL="228600" lvl="1" indent="-228600" algn="l" defTabSz="889000">
            <a:lnSpc>
              <a:spcPct val="90000"/>
            </a:lnSpc>
            <a:spcBef>
              <a:spcPct val="0"/>
            </a:spcBef>
            <a:spcAft>
              <a:spcPct val="15000"/>
            </a:spcAft>
            <a:buChar char="•"/>
          </a:pPr>
          <a:r>
            <a:rPr lang="zh-TW" altLang="en-US" sz="2000" b="1" kern="1200" dirty="0">
              <a:latin typeface="標楷體" pitchFamily="65" charset="-120"/>
              <a:ea typeface="標楷體" pitchFamily="65" charset="-120"/>
            </a:rPr>
            <a:t>成為世界華人學習型團體的標竿</a:t>
          </a:r>
        </a:p>
      </dsp:txBody>
      <dsp:txXfrm>
        <a:off x="1580642" y="3557999"/>
        <a:ext cx="6615821" cy="1058983"/>
      </dsp:txXfrm>
    </dsp:sp>
    <dsp:sp modelId="{30EBC171-C6F1-493B-B39A-86F8AC6813EF}">
      <dsp:nvSpPr>
        <dsp:cNvPr id="0" name=""/>
        <dsp:cNvSpPr/>
      </dsp:nvSpPr>
      <dsp:spPr>
        <a:xfrm>
          <a:off x="3596" y="3381502"/>
          <a:ext cx="1577045" cy="1411977"/>
        </a:xfrm>
        <a:prstGeom prst="round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標楷體" pitchFamily="65" charset="-120"/>
              <a:ea typeface="標楷體" pitchFamily="65" charset="-120"/>
            </a:rPr>
            <a:t>長期</a:t>
          </a:r>
          <a:endParaRPr lang="en-US" altLang="zh-TW" sz="2400" b="1" kern="1200" dirty="0">
            <a:latin typeface="標楷體" pitchFamily="65" charset="-120"/>
            <a:ea typeface="標楷體" pitchFamily="65" charset="-120"/>
          </a:endParaRPr>
        </a:p>
        <a:p>
          <a:pPr marL="0" lvl="0" indent="0" algn="ctr" defTabSz="1066800">
            <a:lnSpc>
              <a:spcPct val="90000"/>
            </a:lnSpc>
            <a:spcBef>
              <a:spcPct val="0"/>
            </a:spcBef>
            <a:spcAft>
              <a:spcPct val="35000"/>
            </a:spcAft>
            <a:buNone/>
          </a:pPr>
          <a:r>
            <a:rPr lang="en-US" altLang="zh-TW" sz="1600" b="1" kern="1200" dirty="0">
              <a:latin typeface="標楷體" pitchFamily="65" charset="-120"/>
              <a:ea typeface="標楷體" pitchFamily="65" charset="-120"/>
            </a:rPr>
            <a:t>(2020-2022)</a:t>
          </a:r>
          <a:endParaRPr lang="zh-TW" altLang="en-US" sz="1600" b="1" kern="1200" dirty="0">
            <a:latin typeface="標楷體" pitchFamily="65" charset="-120"/>
            <a:ea typeface="標楷體" pitchFamily="65" charset="-120"/>
          </a:endParaRPr>
        </a:p>
      </dsp:txBody>
      <dsp:txXfrm>
        <a:off x="72523" y="3450429"/>
        <a:ext cx="1439191" cy="127412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5981" cy="512379"/>
          </a:xfrm>
          <a:prstGeom prst="rect">
            <a:avLst/>
          </a:prstGeom>
        </p:spPr>
        <p:txBody>
          <a:bodyPr vert="horz" lIns="93735" tIns="46868" rIns="93735" bIns="46868" rtlCol="0"/>
          <a:lstStyle>
            <a:lvl1pPr algn="l">
              <a:defRPr sz="1200"/>
            </a:lvl1pPr>
          </a:lstStyle>
          <a:p>
            <a:endParaRPr lang="zh-TW" altLang="en-US"/>
          </a:p>
        </p:txBody>
      </p:sp>
      <p:sp>
        <p:nvSpPr>
          <p:cNvPr id="3" name="日期版面配置區 2"/>
          <p:cNvSpPr>
            <a:spLocks noGrp="1"/>
          </p:cNvSpPr>
          <p:nvPr>
            <p:ph type="dt" sz="quarter" idx="1"/>
          </p:nvPr>
        </p:nvSpPr>
        <p:spPr>
          <a:xfrm>
            <a:off x="4021682" y="0"/>
            <a:ext cx="3075981" cy="512379"/>
          </a:xfrm>
          <a:prstGeom prst="rect">
            <a:avLst/>
          </a:prstGeom>
        </p:spPr>
        <p:txBody>
          <a:bodyPr vert="horz" lIns="93735" tIns="46868" rIns="93735" bIns="46868" rtlCol="0"/>
          <a:lstStyle>
            <a:lvl1pPr algn="r">
              <a:defRPr sz="1200"/>
            </a:lvl1pPr>
          </a:lstStyle>
          <a:p>
            <a:fld id="{DB39DA53-FB04-41E8-8398-C8A1DE4E6551}" type="datetimeFigureOut">
              <a:rPr lang="zh-TW" altLang="en-US" smtClean="0"/>
              <a:pPr/>
              <a:t>2019/11/13</a:t>
            </a:fld>
            <a:endParaRPr lang="zh-TW" altLang="en-US"/>
          </a:p>
        </p:txBody>
      </p:sp>
      <p:sp>
        <p:nvSpPr>
          <p:cNvPr id="4" name="頁尾版面配置區 3"/>
          <p:cNvSpPr>
            <a:spLocks noGrp="1"/>
          </p:cNvSpPr>
          <p:nvPr>
            <p:ph type="ftr" sz="quarter" idx="2"/>
          </p:nvPr>
        </p:nvSpPr>
        <p:spPr>
          <a:xfrm>
            <a:off x="0" y="9720613"/>
            <a:ext cx="3075981" cy="512379"/>
          </a:xfrm>
          <a:prstGeom prst="rect">
            <a:avLst/>
          </a:prstGeom>
        </p:spPr>
        <p:txBody>
          <a:bodyPr vert="horz" lIns="93735" tIns="46868" rIns="93735" bIns="46868"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4021682" y="9720613"/>
            <a:ext cx="3075981" cy="512379"/>
          </a:xfrm>
          <a:prstGeom prst="rect">
            <a:avLst/>
          </a:prstGeom>
        </p:spPr>
        <p:txBody>
          <a:bodyPr vert="horz" lIns="93735" tIns="46868" rIns="93735" bIns="46868" rtlCol="0" anchor="b"/>
          <a:lstStyle>
            <a:lvl1pPr algn="r">
              <a:defRPr sz="1200"/>
            </a:lvl1pPr>
          </a:lstStyle>
          <a:p>
            <a:fld id="{4DBB135B-4356-4851-B7A3-9BAF126AEA5E}" type="slidenum">
              <a:rPr lang="zh-TW" altLang="en-US" smtClean="0"/>
              <a:pPr/>
              <a:t>‹#›</a:t>
            </a:fld>
            <a:endParaRPr lang="zh-TW" altLang="en-US"/>
          </a:p>
        </p:txBody>
      </p:sp>
    </p:spTree>
    <p:extLst>
      <p:ext uri="{BB962C8B-B14F-4D97-AF65-F5344CB8AC3E}">
        <p14:creationId xmlns:p14="http://schemas.microsoft.com/office/powerpoint/2010/main" val="2914080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C3D34FE9-A0FC-B747-B4BC-20CC5A15700C}" type="datetimeFigureOut">
              <a:rPr kumimoji="1" lang="zh-TW" altLang="en-US" smtClean="0"/>
              <a:t>2019/11/13</a:t>
            </a:fld>
            <a:endParaRPr kumimoji="1" lang="zh-TW" altLang="en-US"/>
          </a:p>
        </p:txBody>
      </p:sp>
      <p:sp>
        <p:nvSpPr>
          <p:cNvPr id="4" name="投影片影像版面配置區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F68E74C6-1CD1-FF41-A409-8AB25DC6F233}" type="slidenum">
              <a:rPr kumimoji="1" lang="zh-TW" altLang="en-US" smtClean="0"/>
              <a:t>‹#›</a:t>
            </a:fld>
            <a:endParaRPr kumimoji="1" lang="zh-TW" altLang="en-US"/>
          </a:p>
        </p:txBody>
      </p:sp>
    </p:spTree>
    <p:extLst>
      <p:ext uri="{BB962C8B-B14F-4D97-AF65-F5344CB8AC3E}">
        <p14:creationId xmlns:p14="http://schemas.microsoft.com/office/powerpoint/2010/main" val="589134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標題投影片">
    <p:spTree>
      <p:nvGrpSpPr>
        <p:cNvPr id="1" name=""/>
        <p:cNvGrpSpPr/>
        <p:nvPr/>
      </p:nvGrpSpPr>
      <p:grpSpPr>
        <a:xfrm>
          <a:off x="0" y="0"/>
          <a:ext cx="0" cy="0"/>
          <a:chOff x="0" y="0"/>
          <a:chExt cx="0" cy="0"/>
        </a:xfrm>
      </p:grpSpPr>
      <p:pic>
        <p:nvPicPr>
          <p:cNvPr id="2" name="圖片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8"/>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49988" y="4437063"/>
            <a:ext cx="2924175"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30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75483559-3AD2-41EA-8F93-0550CB34CC1D}" type="datetimeFigureOut">
              <a:rPr lang="zh-TW" altLang="en-US"/>
              <a:pPr>
                <a:defRPr/>
              </a:pPr>
              <a:t>2019/11/13</a:t>
            </a:fld>
            <a:endParaRPr lang="zh-TW" alt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95641A80-57DF-45AA-83FB-09BD2CA473B3}" type="slidenum">
              <a:rPr lang="zh-TW" altLang="en-US"/>
              <a:pPr>
                <a:defRPr/>
              </a:pPr>
              <a:t>‹#›</a:t>
            </a:fld>
            <a:endParaRPr lang="en-US" altLang="zh-TW" dirty="0"/>
          </a:p>
        </p:txBody>
      </p:sp>
    </p:spTree>
    <p:extLst>
      <p:ext uri="{BB962C8B-B14F-4D97-AF65-F5344CB8AC3E}">
        <p14:creationId xmlns:p14="http://schemas.microsoft.com/office/powerpoint/2010/main" val="18826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80927E13-872D-4F93-8A6F-B9FA23509B08}" type="datetimeFigureOut">
              <a:rPr lang="zh-TW" altLang="en-US"/>
              <a:pPr>
                <a:defRPr/>
              </a:pPr>
              <a:t>2019/11/13</a:t>
            </a:fld>
            <a:endParaRPr lang="zh-TW" alt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887304F7-D9EF-4C2D-907B-92E5ACAF3921}" type="slidenum">
              <a:rPr lang="zh-TW" altLang="en-US"/>
              <a:pPr>
                <a:defRPr/>
              </a:pPr>
              <a:t>‹#›</a:t>
            </a:fld>
            <a:endParaRPr lang="en-US" altLang="zh-TW" dirty="0"/>
          </a:p>
        </p:txBody>
      </p:sp>
    </p:spTree>
    <p:extLst>
      <p:ext uri="{BB962C8B-B14F-4D97-AF65-F5344CB8AC3E}">
        <p14:creationId xmlns:p14="http://schemas.microsoft.com/office/powerpoint/2010/main" val="2335743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8E5DFF19-75D0-4394-8A53-8DE707C7FA8F}" type="datetimeFigureOut">
              <a:rPr lang="zh-TW" altLang="en-US"/>
              <a:pPr>
                <a:defRPr/>
              </a:pPr>
              <a:t>2019/11/13</a:t>
            </a:fld>
            <a:endParaRPr lang="zh-TW" alt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DB9F5A00-E2C6-4D1D-93D2-0DE9BF42D999}" type="slidenum">
              <a:rPr lang="zh-TW" altLang="en-US"/>
              <a:pPr>
                <a:defRPr/>
              </a:pPr>
              <a:t>‹#›</a:t>
            </a:fld>
            <a:endParaRPr lang="en-US" altLang="zh-TW" dirty="0"/>
          </a:p>
        </p:txBody>
      </p:sp>
    </p:spTree>
    <p:extLst>
      <p:ext uri="{BB962C8B-B14F-4D97-AF65-F5344CB8AC3E}">
        <p14:creationId xmlns:p14="http://schemas.microsoft.com/office/powerpoint/2010/main" val="2200232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1915AE5E-1B92-4D83-81A6-0B6A800ECDFF}" type="datetimeFigureOut">
              <a:rPr lang="zh-TW" altLang="en-US"/>
              <a:pPr>
                <a:defRPr/>
              </a:pPr>
              <a:t>2019/11/13</a:t>
            </a:fld>
            <a:endParaRPr lang="zh-TW" alt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A0C87BDD-D2B2-40ED-828F-16F25782A4D9}" type="slidenum">
              <a:rPr lang="zh-TW" altLang="en-US"/>
              <a:pPr>
                <a:defRPr/>
              </a:pPr>
              <a:t>‹#›</a:t>
            </a:fld>
            <a:endParaRPr lang="en-US" altLang="zh-TW" dirty="0"/>
          </a:p>
        </p:txBody>
      </p:sp>
    </p:spTree>
    <p:extLst>
      <p:ext uri="{BB962C8B-B14F-4D97-AF65-F5344CB8AC3E}">
        <p14:creationId xmlns:p14="http://schemas.microsoft.com/office/powerpoint/2010/main" val="1465181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19F71604-3E30-42BC-A903-89CCC28F6F9D}" type="datetimeFigureOut">
              <a:rPr lang="zh-TW" altLang="en-US"/>
              <a:pPr>
                <a:defRPr/>
              </a:pPr>
              <a:t>2019/11/13</a:t>
            </a:fld>
            <a:endParaRPr lang="zh-TW" alt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94085EA9-B266-428B-899E-02BCEA5629F6}" type="slidenum">
              <a:rPr lang="zh-TW" altLang="en-US"/>
              <a:pPr>
                <a:defRPr/>
              </a:pPr>
              <a:t>‹#›</a:t>
            </a:fld>
            <a:endParaRPr lang="en-US" altLang="zh-TW" dirty="0"/>
          </a:p>
        </p:txBody>
      </p:sp>
    </p:spTree>
    <p:extLst>
      <p:ext uri="{BB962C8B-B14F-4D97-AF65-F5344CB8AC3E}">
        <p14:creationId xmlns:p14="http://schemas.microsoft.com/office/powerpoint/2010/main" val="910090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a:defRPr/>
            </a:lvl1pPr>
          </a:lstStyle>
          <a:p>
            <a:pPr>
              <a:defRPr/>
            </a:pPr>
            <a:fld id="{E0D0B1C6-F75B-4DBC-B0B4-D7C9661C6EA7}" type="datetimeFigureOut">
              <a:rPr lang="zh-TW" altLang="en-US"/>
              <a:pPr>
                <a:defRPr/>
              </a:pPr>
              <a:t>2019/11/13</a:t>
            </a:fld>
            <a:endParaRPr lang="zh-TW" alt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zh-TW" alt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AFD14A0C-DC0C-4023-BA59-58F2624FFCB8}" type="slidenum">
              <a:rPr lang="zh-TW" altLang="en-US"/>
              <a:pPr>
                <a:defRPr/>
              </a:pPr>
              <a:t>‹#›</a:t>
            </a:fld>
            <a:endParaRPr lang="en-US" altLang="zh-TW" dirty="0"/>
          </a:p>
        </p:txBody>
      </p:sp>
    </p:spTree>
    <p:extLst>
      <p:ext uri="{BB962C8B-B14F-4D97-AF65-F5344CB8AC3E}">
        <p14:creationId xmlns:p14="http://schemas.microsoft.com/office/powerpoint/2010/main" val="44907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29151" y="2505075"/>
            <a:ext cx="3887391"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a:xfrm>
            <a:off x="628650" y="6356350"/>
            <a:ext cx="2057400" cy="365125"/>
          </a:xfrm>
          <a:prstGeom prst="rect">
            <a:avLst/>
          </a:prstGeom>
        </p:spPr>
        <p:txBody>
          <a:bodyPr/>
          <a:lstStyle>
            <a:lvl1pPr>
              <a:defRPr/>
            </a:lvl1pPr>
          </a:lstStyle>
          <a:p>
            <a:pPr>
              <a:defRPr/>
            </a:pPr>
            <a:fld id="{4B9776DA-A92B-4EEA-B8F7-4FBA9B5BDEEF}" type="datetimeFigureOut">
              <a:rPr lang="zh-TW" altLang="en-US"/>
              <a:pPr>
                <a:defRPr/>
              </a:pPr>
              <a:t>2019/11/13</a:t>
            </a:fld>
            <a:endParaRPr lang="zh-TW" altLang="en-US"/>
          </a:p>
        </p:txBody>
      </p:sp>
      <p:sp>
        <p:nvSpPr>
          <p:cNvPr id="8" name="Footer Placeholder 7"/>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zh-TW" altLang="en-US"/>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0FCDEC1E-7E0E-4413-8E9A-65A8870821C2}" type="slidenum">
              <a:rPr lang="zh-TW" altLang="en-US"/>
              <a:pPr>
                <a:defRPr/>
              </a:pPr>
              <a:t>‹#›</a:t>
            </a:fld>
            <a:endParaRPr lang="en-US" altLang="zh-TW" dirty="0"/>
          </a:p>
        </p:txBody>
      </p:sp>
    </p:spTree>
    <p:extLst>
      <p:ext uri="{BB962C8B-B14F-4D97-AF65-F5344CB8AC3E}">
        <p14:creationId xmlns:p14="http://schemas.microsoft.com/office/powerpoint/2010/main" val="4235052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a:xfrm>
            <a:off x="628650" y="6356350"/>
            <a:ext cx="2057400" cy="365125"/>
          </a:xfrm>
          <a:prstGeom prst="rect">
            <a:avLst/>
          </a:prstGeom>
        </p:spPr>
        <p:txBody>
          <a:bodyPr/>
          <a:lstStyle>
            <a:lvl1pPr>
              <a:defRPr/>
            </a:lvl1pPr>
          </a:lstStyle>
          <a:p>
            <a:pPr>
              <a:defRPr/>
            </a:pPr>
            <a:fld id="{6AC4E345-E0F8-4E2C-9BA4-DC573EE46C47}" type="datetimeFigureOut">
              <a:rPr lang="zh-TW" altLang="en-US"/>
              <a:pPr>
                <a:defRPr/>
              </a:pPr>
              <a:t>2019/11/13</a:t>
            </a:fld>
            <a:endParaRPr lang="zh-TW" altLang="en-US"/>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zh-TW" altLang="en-US"/>
          </a:p>
        </p:txBody>
      </p:sp>
      <p:sp>
        <p:nvSpPr>
          <p:cNvPr id="5" name="Slide Number Placeholder 4"/>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56655F7A-D724-4E23-A5CC-952DD75D0643}" type="slidenum">
              <a:rPr lang="zh-TW" altLang="en-US"/>
              <a:pPr>
                <a:defRPr/>
              </a:pPr>
              <a:t>‹#›</a:t>
            </a:fld>
            <a:endParaRPr lang="en-US" altLang="zh-TW" dirty="0"/>
          </a:p>
        </p:txBody>
      </p:sp>
    </p:spTree>
    <p:extLst>
      <p:ext uri="{BB962C8B-B14F-4D97-AF65-F5344CB8AC3E}">
        <p14:creationId xmlns:p14="http://schemas.microsoft.com/office/powerpoint/2010/main" val="2591610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lvl1pPr>
              <a:defRPr/>
            </a:lvl1pPr>
          </a:lstStyle>
          <a:p>
            <a:pPr>
              <a:defRPr/>
            </a:pPr>
            <a:fld id="{C0CDEFA9-C97E-42C5-A8EE-50052EDEB40B}" type="datetimeFigureOut">
              <a:rPr lang="zh-TW" altLang="en-US"/>
              <a:pPr>
                <a:defRPr/>
              </a:pPr>
              <a:t>2019/11/13</a:t>
            </a:fld>
            <a:endParaRPr lang="zh-TW" altLang="en-US"/>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zh-TW" altLang="en-US"/>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44F46BC5-ABDA-4315-8B86-C015C0EE3549}" type="slidenum">
              <a:rPr lang="zh-TW" altLang="en-US"/>
              <a:pPr>
                <a:defRPr/>
              </a:pPr>
              <a:t>‹#›</a:t>
            </a:fld>
            <a:endParaRPr lang="en-US" altLang="zh-TW" dirty="0"/>
          </a:p>
        </p:txBody>
      </p:sp>
    </p:spTree>
    <p:extLst>
      <p:ext uri="{BB962C8B-B14F-4D97-AF65-F5344CB8AC3E}">
        <p14:creationId xmlns:p14="http://schemas.microsoft.com/office/powerpoint/2010/main" val="1244746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a:defRPr/>
            </a:lvl1pPr>
          </a:lstStyle>
          <a:p>
            <a:pPr>
              <a:defRPr/>
            </a:pPr>
            <a:fld id="{BEFA96FF-8E0E-4BEE-8F6C-6B706708603B}" type="datetimeFigureOut">
              <a:rPr lang="zh-TW" altLang="en-US"/>
              <a:pPr>
                <a:defRPr/>
              </a:pPr>
              <a:t>2019/11/13</a:t>
            </a:fld>
            <a:endParaRPr lang="zh-TW" alt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zh-TW" alt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9A1DAE64-FD38-497C-A181-ADF5EACC1C48}" type="slidenum">
              <a:rPr lang="zh-TW" altLang="en-US"/>
              <a:pPr>
                <a:defRPr/>
              </a:pPr>
              <a:t>‹#›</a:t>
            </a:fld>
            <a:endParaRPr lang="en-US" altLang="zh-TW" dirty="0"/>
          </a:p>
        </p:txBody>
      </p:sp>
    </p:spTree>
    <p:extLst>
      <p:ext uri="{BB962C8B-B14F-4D97-AF65-F5344CB8AC3E}">
        <p14:creationId xmlns:p14="http://schemas.microsoft.com/office/powerpoint/2010/main" val="312213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8"/>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a:defRPr/>
            </a:lvl1pPr>
          </a:lstStyle>
          <a:p>
            <a:pPr>
              <a:defRPr/>
            </a:pPr>
            <a:fld id="{E2BB5147-FFA7-4C04-A018-AE6582F8EF3E}" type="datetimeFigureOut">
              <a:rPr lang="zh-TW" altLang="en-US"/>
              <a:pPr>
                <a:defRPr/>
              </a:pPr>
              <a:t>2019/11/13</a:t>
            </a:fld>
            <a:endParaRPr lang="zh-TW" alt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zh-TW" alt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54439318-0B14-4D0A-8E5E-A4491DA38CB4}" type="slidenum">
              <a:rPr lang="zh-TW" altLang="en-US"/>
              <a:pPr>
                <a:defRPr/>
              </a:pPr>
              <a:t>‹#›</a:t>
            </a:fld>
            <a:endParaRPr lang="en-US" altLang="zh-TW" dirty="0"/>
          </a:p>
        </p:txBody>
      </p:sp>
    </p:spTree>
    <p:extLst>
      <p:ext uri="{BB962C8B-B14F-4D97-AF65-F5344CB8AC3E}">
        <p14:creationId xmlns:p14="http://schemas.microsoft.com/office/powerpoint/2010/main" val="1655177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0"/>
            <a:ext cx="914400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1028"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pic>
        <p:nvPicPr>
          <p:cNvPr id="8" name="圖片 7"/>
          <p:cNvPicPr>
            <a:picLocks noChangeAspect="1"/>
          </p:cNvPicPr>
          <p:nvPr/>
        </p:nvPicPr>
        <p:blipFill>
          <a:blip r:embed="rId15" cstate="print">
            <a:clrChange>
              <a:clrFrom>
                <a:srgbClr val="010101"/>
              </a:clrFrom>
              <a:clrTo>
                <a:srgbClr val="010101">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256579" y="6263133"/>
            <a:ext cx="2793293" cy="577399"/>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rtl="0" fontAlgn="base">
        <a:lnSpc>
          <a:spcPct val="90000"/>
        </a:lnSpc>
        <a:spcBef>
          <a:spcPct val="0"/>
        </a:spcBef>
        <a:spcAft>
          <a:spcPct val="0"/>
        </a:spcAft>
        <a:defRPr sz="4400" kern="1200">
          <a:solidFill>
            <a:schemeClr val="bg1"/>
          </a:solidFill>
          <a:latin typeface="+mj-lt"/>
          <a:ea typeface="+mj-ea"/>
          <a:cs typeface="+mj-cs"/>
        </a:defRPr>
      </a:lvl1pPr>
      <a:lvl2pPr algn="l" rtl="0" fontAlgn="base">
        <a:lnSpc>
          <a:spcPct val="90000"/>
        </a:lnSpc>
        <a:spcBef>
          <a:spcPct val="0"/>
        </a:spcBef>
        <a:spcAft>
          <a:spcPct val="0"/>
        </a:spcAft>
        <a:defRPr sz="4400">
          <a:solidFill>
            <a:schemeClr val="bg1"/>
          </a:solidFill>
          <a:latin typeface="Calibri Light" panose="020F0302020204030204" pitchFamily="34" charset="0"/>
          <a:ea typeface="新細明體" panose="02020500000000000000" pitchFamily="18" charset="-120"/>
        </a:defRPr>
      </a:lvl2pPr>
      <a:lvl3pPr algn="l" rtl="0" fontAlgn="base">
        <a:lnSpc>
          <a:spcPct val="90000"/>
        </a:lnSpc>
        <a:spcBef>
          <a:spcPct val="0"/>
        </a:spcBef>
        <a:spcAft>
          <a:spcPct val="0"/>
        </a:spcAft>
        <a:defRPr sz="4400">
          <a:solidFill>
            <a:schemeClr val="bg1"/>
          </a:solidFill>
          <a:latin typeface="Calibri Light" panose="020F0302020204030204" pitchFamily="34" charset="0"/>
          <a:ea typeface="新細明體" panose="02020500000000000000" pitchFamily="18" charset="-120"/>
        </a:defRPr>
      </a:lvl3pPr>
      <a:lvl4pPr algn="l" rtl="0" fontAlgn="base">
        <a:lnSpc>
          <a:spcPct val="90000"/>
        </a:lnSpc>
        <a:spcBef>
          <a:spcPct val="0"/>
        </a:spcBef>
        <a:spcAft>
          <a:spcPct val="0"/>
        </a:spcAft>
        <a:defRPr sz="4400">
          <a:solidFill>
            <a:schemeClr val="bg1"/>
          </a:solidFill>
          <a:latin typeface="Calibri Light" panose="020F0302020204030204" pitchFamily="34" charset="0"/>
          <a:ea typeface="新細明體" panose="02020500000000000000" pitchFamily="18" charset="-120"/>
        </a:defRPr>
      </a:lvl4pPr>
      <a:lvl5pPr algn="l" rtl="0" fontAlgn="base">
        <a:lnSpc>
          <a:spcPct val="90000"/>
        </a:lnSpc>
        <a:spcBef>
          <a:spcPct val="0"/>
        </a:spcBef>
        <a:spcAft>
          <a:spcPct val="0"/>
        </a:spcAft>
        <a:defRPr sz="4400">
          <a:solidFill>
            <a:schemeClr val="bg1"/>
          </a:solidFill>
          <a:latin typeface="Calibri Light" panose="020F0302020204030204" pitchFamily="34" charset="0"/>
          <a:ea typeface="新細明體" panose="02020500000000000000" pitchFamily="18" charset="-120"/>
        </a:defRPr>
      </a:lvl5pPr>
      <a:lvl6pPr marL="457200" algn="l" rtl="0" fontAlgn="base">
        <a:lnSpc>
          <a:spcPct val="90000"/>
        </a:lnSpc>
        <a:spcBef>
          <a:spcPct val="0"/>
        </a:spcBef>
        <a:spcAft>
          <a:spcPct val="0"/>
        </a:spcAft>
        <a:defRPr sz="4400">
          <a:solidFill>
            <a:schemeClr val="bg1"/>
          </a:solidFill>
          <a:latin typeface="Calibri Light" panose="020F0302020204030204" pitchFamily="34" charset="0"/>
          <a:ea typeface="新細明體" panose="02020500000000000000" pitchFamily="18" charset="-120"/>
        </a:defRPr>
      </a:lvl6pPr>
      <a:lvl7pPr marL="914400" algn="l" rtl="0" fontAlgn="base">
        <a:lnSpc>
          <a:spcPct val="90000"/>
        </a:lnSpc>
        <a:spcBef>
          <a:spcPct val="0"/>
        </a:spcBef>
        <a:spcAft>
          <a:spcPct val="0"/>
        </a:spcAft>
        <a:defRPr sz="4400">
          <a:solidFill>
            <a:schemeClr val="bg1"/>
          </a:solidFill>
          <a:latin typeface="Calibri Light" panose="020F0302020204030204" pitchFamily="34" charset="0"/>
          <a:ea typeface="新細明體" panose="02020500000000000000" pitchFamily="18" charset="-120"/>
        </a:defRPr>
      </a:lvl7pPr>
      <a:lvl8pPr marL="1371600" algn="l" rtl="0" fontAlgn="base">
        <a:lnSpc>
          <a:spcPct val="90000"/>
        </a:lnSpc>
        <a:spcBef>
          <a:spcPct val="0"/>
        </a:spcBef>
        <a:spcAft>
          <a:spcPct val="0"/>
        </a:spcAft>
        <a:defRPr sz="4400">
          <a:solidFill>
            <a:schemeClr val="bg1"/>
          </a:solidFill>
          <a:latin typeface="Calibri Light" panose="020F0302020204030204" pitchFamily="34" charset="0"/>
          <a:ea typeface="新細明體" panose="02020500000000000000" pitchFamily="18" charset="-120"/>
        </a:defRPr>
      </a:lvl8pPr>
      <a:lvl9pPr marL="1828800" algn="l" rtl="0" fontAlgn="base">
        <a:lnSpc>
          <a:spcPct val="90000"/>
        </a:lnSpc>
        <a:spcBef>
          <a:spcPct val="0"/>
        </a:spcBef>
        <a:spcAft>
          <a:spcPct val="0"/>
        </a:spcAft>
        <a:defRPr sz="4400">
          <a:solidFill>
            <a:schemeClr val="bg1"/>
          </a:solidFill>
          <a:latin typeface="Calibri Light" panose="020F0302020204030204" pitchFamily="34" charset="0"/>
          <a:ea typeface="新細明體" panose="02020500000000000000" pitchFamily="18" charset="-12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bg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bg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g"/></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g"/><Relationship Id="rId3" Type="http://schemas.openxmlformats.org/officeDocument/2006/relationships/image" Target="../media/image30.pn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7.jpeg"/><Relationship Id="rId10" Type="http://schemas.openxmlformats.org/officeDocument/2006/relationships/image" Target="../media/image36.jpg"/><Relationship Id="rId4" Type="http://schemas.openxmlformats.org/officeDocument/2006/relationships/image" Target="../media/image31.jpeg"/><Relationship Id="rId9" Type="http://schemas.openxmlformats.org/officeDocument/2006/relationships/image" Target="../media/image35.jpg"/><Relationship Id="rId14" Type="http://schemas.openxmlformats.org/officeDocument/2006/relationships/image" Target="../media/image8.jp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g"/><Relationship Id="rId7"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 Id="rId5" Type="http://schemas.openxmlformats.org/officeDocument/2006/relationships/image" Target="../media/image68.jpe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239094" y="475488"/>
            <a:ext cx="8647652" cy="1730939"/>
          </a:xfrm>
          <a:prstGeom prst="rect">
            <a:avLst/>
          </a:prstGeom>
        </p:spPr>
      </p:pic>
      <p:sp>
        <p:nvSpPr>
          <p:cNvPr id="2" name="文字方塊 1"/>
          <p:cNvSpPr txBox="1"/>
          <p:nvPr/>
        </p:nvSpPr>
        <p:spPr>
          <a:xfrm>
            <a:off x="5577840" y="2206427"/>
            <a:ext cx="2698175" cy="1107996"/>
          </a:xfrm>
          <a:prstGeom prst="rect">
            <a:avLst/>
          </a:prstGeom>
          <a:noFill/>
        </p:spPr>
        <p:txBody>
          <a:bodyPr wrap="none" rtlCol="0">
            <a:spAutoFit/>
          </a:bodyPr>
          <a:lstStyle/>
          <a:p>
            <a:pPr>
              <a:spcBef>
                <a:spcPts val="600"/>
              </a:spcBef>
              <a:spcAft>
                <a:spcPts val="600"/>
              </a:spcAft>
            </a:pPr>
            <a:r>
              <a:rPr lang="zh-TW" altLang="en-US" sz="2800" dirty="0">
                <a:solidFill>
                  <a:schemeClr val="bg1"/>
                </a:solidFill>
                <a:latin typeface="標楷體" panose="03000509000000000000" pitchFamily="65" charset="-120"/>
                <a:ea typeface="標楷體" panose="03000509000000000000" pitchFamily="65" charset="-120"/>
              </a:rPr>
              <a:t>創辦人：徐  強</a:t>
            </a:r>
            <a:endParaRPr lang="en-US" altLang="zh-TW" sz="2800" dirty="0">
              <a:solidFill>
                <a:schemeClr val="bg1"/>
              </a:solidFill>
              <a:latin typeface="標楷體" panose="03000509000000000000" pitchFamily="65" charset="-120"/>
              <a:ea typeface="標楷體" panose="03000509000000000000" pitchFamily="65" charset="-120"/>
            </a:endParaRPr>
          </a:p>
          <a:p>
            <a:pPr>
              <a:spcBef>
                <a:spcPts val="600"/>
              </a:spcBef>
              <a:spcAft>
                <a:spcPts val="600"/>
              </a:spcAft>
            </a:pPr>
            <a:r>
              <a:rPr lang="zh-TW" altLang="en-US" sz="2800" dirty="0">
                <a:solidFill>
                  <a:schemeClr val="bg1"/>
                </a:solidFill>
                <a:latin typeface="標楷體" panose="03000509000000000000" pitchFamily="65" charset="-120"/>
                <a:ea typeface="標楷體" panose="03000509000000000000" pitchFamily="65" charset="-120"/>
              </a:rPr>
              <a:t>理事長：吳俊泰</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手繪多邊形 2"/>
          <p:cNvSpPr/>
          <p:nvPr/>
        </p:nvSpPr>
        <p:spPr>
          <a:xfrm>
            <a:off x="735798" y="932548"/>
            <a:ext cx="857233" cy="3780000"/>
          </a:xfrm>
          <a:custGeom>
            <a:avLst/>
            <a:gdLst>
              <a:gd name="connsiteX0" fmla="*/ 0 w 857233"/>
              <a:gd name="connsiteY0" fmla="*/ 142875 h 4463865"/>
              <a:gd name="connsiteX1" fmla="*/ 41847 w 857233"/>
              <a:gd name="connsiteY1" fmla="*/ 41847 h 4463865"/>
              <a:gd name="connsiteX2" fmla="*/ 142875 w 857233"/>
              <a:gd name="connsiteY2" fmla="*/ 0 h 4463865"/>
              <a:gd name="connsiteX3" fmla="*/ 714358 w 857233"/>
              <a:gd name="connsiteY3" fmla="*/ 0 h 4463865"/>
              <a:gd name="connsiteX4" fmla="*/ 815386 w 857233"/>
              <a:gd name="connsiteY4" fmla="*/ 41847 h 4463865"/>
              <a:gd name="connsiteX5" fmla="*/ 857233 w 857233"/>
              <a:gd name="connsiteY5" fmla="*/ 142875 h 4463865"/>
              <a:gd name="connsiteX6" fmla="*/ 857233 w 857233"/>
              <a:gd name="connsiteY6" fmla="*/ 4320990 h 4463865"/>
              <a:gd name="connsiteX7" fmla="*/ 815386 w 857233"/>
              <a:gd name="connsiteY7" fmla="*/ 4422018 h 4463865"/>
              <a:gd name="connsiteX8" fmla="*/ 714358 w 857233"/>
              <a:gd name="connsiteY8" fmla="*/ 4463865 h 4463865"/>
              <a:gd name="connsiteX9" fmla="*/ 142875 w 857233"/>
              <a:gd name="connsiteY9" fmla="*/ 4463865 h 4463865"/>
              <a:gd name="connsiteX10" fmla="*/ 41847 w 857233"/>
              <a:gd name="connsiteY10" fmla="*/ 4422018 h 4463865"/>
              <a:gd name="connsiteX11" fmla="*/ 0 w 857233"/>
              <a:gd name="connsiteY11" fmla="*/ 4320990 h 4463865"/>
              <a:gd name="connsiteX12" fmla="*/ 0 w 857233"/>
              <a:gd name="connsiteY12" fmla="*/ 142875 h 446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33" h="4463865">
                <a:moveTo>
                  <a:pt x="0" y="142875"/>
                </a:moveTo>
                <a:cubicBezTo>
                  <a:pt x="0" y="104982"/>
                  <a:pt x="15053" y="68641"/>
                  <a:pt x="41847" y="41847"/>
                </a:cubicBezTo>
                <a:cubicBezTo>
                  <a:pt x="68641" y="15053"/>
                  <a:pt x="104982" y="0"/>
                  <a:pt x="142875" y="0"/>
                </a:cubicBezTo>
                <a:lnTo>
                  <a:pt x="714358" y="0"/>
                </a:lnTo>
                <a:cubicBezTo>
                  <a:pt x="752251" y="0"/>
                  <a:pt x="788592" y="15053"/>
                  <a:pt x="815386" y="41847"/>
                </a:cubicBezTo>
                <a:cubicBezTo>
                  <a:pt x="842180" y="68641"/>
                  <a:pt x="857233" y="104982"/>
                  <a:pt x="857233" y="142875"/>
                </a:cubicBezTo>
                <a:lnTo>
                  <a:pt x="857233" y="4320990"/>
                </a:lnTo>
                <a:cubicBezTo>
                  <a:pt x="857233" y="4358883"/>
                  <a:pt x="842180" y="4395224"/>
                  <a:pt x="815386" y="4422018"/>
                </a:cubicBezTo>
                <a:cubicBezTo>
                  <a:pt x="788592" y="4448812"/>
                  <a:pt x="752251" y="4463865"/>
                  <a:pt x="714358" y="4463865"/>
                </a:cubicBezTo>
                <a:lnTo>
                  <a:pt x="142875" y="4463865"/>
                </a:lnTo>
                <a:cubicBezTo>
                  <a:pt x="104982" y="4463865"/>
                  <a:pt x="68641" y="4448812"/>
                  <a:pt x="41847" y="4422018"/>
                </a:cubicBezTo>
                <a:cubicBezTo>
                  <a:pt x="15053" y="4395224"/>
                  <a:pt x="0" y="4358883"/>
                  <a:pt x="0" y="4320990"/>
                </a:cubicBezTo>
                <a:lnTo>
                  <a:pt x="0" y="142875"/>
                </a:lnTo>
                <a:close/>
              </a:path>
            </a:pathLst>
          </a:custGeom>
          <a:solidFill>
            <a:schemeClr val="accent5">
              <a:lumMod val="5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3">
              <a:hueOff val="0"/>
              <a:satOff val="0"/>
              <a:lumOff val="0"/>
              <a:alphaOff val="0"/>
            </a:schemeClr>
          </a:effectRef>
          <a:fontRef idx="minor">
            <a:schemeClr val="lt1"/>
          </a:fontRef>
        </p:style>
        <p:txBody>
          <a:bodyPr spcFirstLastPara="0" vert="eaVert" wrap="square" lIns="148527" tIns="148527" rIns="148527" bIns="148527" numCol="1" spcCol="1270" anchor="ctr" anchorCtr="0">
            <a:noAutofit/>
          </a:bodyPr>
          <a:lstStyle/>
          <a:p>
            <a:pPr lvl="0" algn="ctr" defTabSz="1244600">
              <a:lnSpc>
                <a:spcPct val="90000"/>
              </a:lnSpc>
              <a:spcBef>
                <a:spcPct val="0"/>
              </a:spcBef>
              <a:spcAft>
                <a:spcPct val="35000"/>
              </a:spcAft>
            </a:pPr>
            <a:r>
              <a:rPr lang="zh-TW" altLang="en-US" sz="2400" b="1" kern="1200" dirty="0">
                <a:latin typeface="標楷體" pitchFamily="65" charset="-120"/>
                <a:ea typeface="標楷體" pitchFamily="65" charset="-120"/>
              </a:rPr>
              <a:t>徐強老師指定書籍與雜誌</a:t>
            </a:r>
          </a:p>
        </p:txBody>
      </p:sp>
      <p:sp>
        <p:nvSpPr>
          <p:cNvPr id="4" name="手繪多邊形 3"/>
          <p:cNvSpPr/>
          <p:nvPr/>
        </p:nvSpPr>
        <p:spPr>
          <a:xfrm>
            <a:off x="1863700" y="932548"/>
            <a:ext cx="4210071" cy="3780000"/>
          </a:xfrm>
          <a:custGeom>
            <a:avLst/>
            <a:gdLst>
              <a:gd name="connsiteX0" fmla="*/ 0 w 4210071"/>
              <a:gd name="connsiteY0" fmla="*/ 619662 h 3717899"/>
              <a:gd name="connsiteX1" fmla="*/ 181495 w 4210071"/>
              <a:gd name="connsiteY1" fmla="*/ 181495 h 3717899"/>
              <a:gd name="connsiteX2" fmla="*/ 619663 w 4210071"/>
              <a:gd name="connsiteY2" fmla="*/ 1 h 3717899"/>
              <a:gd name="connsiteX3" fmla="*/ 3590409 w 4210071"/>
              <a:gd name="connsiteY3" fmla="*/ 0 h 3717899"/>
              <a:gd name="connsiteX4" fmla="*/ 4028576 w 4210071"/>
              <a:gd name="connsiteY4" fmla="*/ 181495 h 3717899"/>
              <a:gd name="connsiteX5" fmla="*/ 4210070 w 4210071"/>
              <a:gd name="connsiteY5" fmla="*/ 619663 h 3717899"/>
              <a:gd name="connsiteX6" fmla="*/ 4210071 w 4210071"/>
              <a:gd name="connsiteY6" fmla="*/ 3098237 h 3717899"/>
              <a:gd name="connsiteX7" fmla="*/ 4028576 w 4210071"/>
              <a:gd name="connsiteY7" fmla="*/ 3536404 h 3717899"/>
              <a:gd name="connsiteX8" fmla="*/ 3590409 w 4210071"/>
              <a:gd name="connsiteY8" fmla="*/ 3717899 h 3717899"/>
              <a:gd name="connsiteX9" fmla="*/ 619662 w 4210071"/>
              <a:gd name="connsiteY9" fmla="*/ 3717899 h 3717899"/>
              <a:gd name="connsiteX10" fmla="*/ 181495 w 4210071"/>
              <a:gd name="connsiteY10" fmla="*/ 3536404 h 3717899"/>
              <a:gd name="connsiteX11" fmla="*/ 1 w 4210071"/>
              <a:gd name="connsiteY11" fmla="*/ 3098236 h 3717899"/>
              <a:gd name="connsiteX12" fmla="*/ 0 w 4210071"/>
              <a:gd name="connsiteY12" fmla="*/ 619662 h 371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10071" h="3717899">
                <a:moveTo>
                  <a:pt x="0" y="619662"/>
                </a:moveTo>
                <a:cubicBezTo>
                  <a:pt x="0" y="455317"/>
                  <a:pt x="65286" y="297704"/>
                  <a:pt x="181495" y="181495"/>
                </a:cubicBezTo>
                <a:cubicBezTo>
                  <a:pt x="297704" y="65286"/>
                  <a:pt x="455318" y="1"/>
                  <a:pt x="619663" y="1"/>
                </a:cubicBezTo>
                <a:lnTo>
                  <a:pt x="3590409" y="0"/>
                </a:lnTo>
                <a:cubicBezTo>
                  <a:pt x="3754754" y="0"/>
                  <a:pt x="3912367" y="65286"/>
                  <a:pt x="4028576" y="181495"/>
                </a:cubicBezTo>
                <a:cubicBezTo>
                  <a:pt x="4144785" y="297704"/>
                  <a:pt x="4210070" y="455318"/>
                  <a:pt x="4210070" y="619663"/>
                </a:cubicBezTo>
                <a:cubicBezTo>
                  <a:pt x="4210070" y="1445854"/>
                  <a:pt x="4210071" y="2272046"/>
                  <a:pt x="4210071" y="3098237"/>
                </a:cubicBezTo>
                <a:cubicBezTo>
                  <a:pt x="4210071" y="3262582"/>
                  <a:pt x="4144785" y="3420195"/>
                  <a:pt x="4028576" y="3536404"/>
                </a:cubicBezTo>
                <a:cubicBezTo>
                  <a:pt x="3912367" y="3652613"/>
                  <a:pt x="3754753" y="3717899"/>
                  <a:pt x="3590409" y="3717899"/>
                </a:cubicBezTo>
                <a:lnTo>
                  <a:pt x="619662" y="3717899"/>
                </a:lnTo>
                <a:cubicBezTo>
                  <a:pt x="455317" y="3717899"/>
                  <a:pt x="297704" y="3652613"/>
                  <a:pt x="181495" y="3536404"/>
                </a:cubicBezTo>
                <a:cubicBezTo>
                  <a:pt x="65286" y="3420195"/>
                  <a:pt x="0" y="3262581"/>
                  <a:pt x="1" y="3098236"/>
                </a:cubicBezTo>
                <a:cubicBezTo>
                  <a:pt x="1" y="2272045"/>
                  <a:pt x="0" y="1445853"/>
                  <a:pt x="0" y="619662"/>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355300"/>
              <a:satOff val="50000"/>
              <a:lumOff val="-7353"/>
              <a:alphaOff val="0"/>
            </a:schemeClr>
          </a:fillRef>
          <a:effectRef idx="2">
            <a:schemeClr val="accent3">
              <a:hueOff val="1355300"/>
              <a:satOff val="50000"/>
              <a:lumOff val="-7353"/>
              <a:alphaOff val="0"/>
            </a:schemeClr>
          </a:effectRef>
          <a:fontRef idx="minor">
            <a:schemeClr val="lt1"/>
          </a:fontRef>
        </p:style>
        <p:txBody>
          <a:bodyPr spcFirstLastPara="0" vert="horz" wrap="square" lIns="288173" tIns="288173" rIns="288173" bIns="288173" numCol="1" spcCol="1270" anchor="t" anchorCtr="0">
            <a:noAutofit/>
          </a:bodyPr>
          <a:lstStyle/>
          <a:p>
            <a:pPr lvl="0" algn="l" defTabSz="1244600">
              <a:lnSpc>
                <a:spcPct val="90000"/>
              </a:lnSpc>
              <a:spcBef>
                <a:spcPct val="0"/>
              </a:spcBef>
              <a:spcAft>
                <a:spcPct val="35000"/>
              </a:spcAft>
            </a:pPr>
            <a:r>
              <a:rPr lang="zh-TW" altLang="en-US" sz="2800" b="1" dirty="0">
                <a:latin typeface="標楷體" pitchFamily="65" charset="-120"/>
                <a:ea typeface="標楷體" pitchFamily="65" charset="-120"/>
              </a:rPr>
              <a:t>五</a:t>
            </a:r>
            <a:r>
              <a:rPr lang="zh-TW" altLang="en-US" sz="2800" b="1" kern="1200" dirty="0">
                <a:latin typeface="標楷體" pitchFamily="65" charset="-120"/>
                <a:ea typeface="標楷體" pitchFamily="65" charset="-120"/>
              </a:rPr>
              <a:t>小組組聚</a:t>
            </a:r>
            <a:r>
              <a:rPr lang="en-US" altLang="zh-TW" sz="2800" b="1" kern="1200" dirty="0">
                <a:latin typeface="標楷體" pitchFamily="65" charset="-120"/>
                <a:ea typeface="標楷體" pitchFamily="65" charset="-120"/>
              </a:rPr>
              <a:t>(</a:t>
            </a:r>
            <a:r>
              <a:rPr lang="zh-TW" altLang="en-US" sz="2800" b="1" kern="1200" dirty="0">
                <a:latin typeface="標楷體" pitchFamily="65" charset="-120"/>
                <a:ea typeface="標楷體" pitchFamily="65" charset="-120"/>
              </a:rPr>
              <a:t>每月一次</a:t>
            </a:r>
            <a:r>
              <a:rPr lang="en-US" altLang="zh-TW" sz="2800" b="1" kern="1200" dirty="0">
                <a:latin typeface="標楷體" pitchFamily="65" charset="-120"/>
                <a:ea typeface="標楷體" pitchFamily="65" charset="-120"/>
              </a:rPr>
              <a:t>)</a:t>
            </a:r>
            <a:endParaRPr lang="zh-TW" altLang="en-US" sz="2800" b="1" kern="1200" dirty="0">
              <a:latin typeface="標楷體" pitchFamily="65" charset="-120"/>
              <a:ea typeface="標楷體" pitchFamily="65" charset="-120"/>
            </a:endParaRPr>
          </a:p>
          <a:p>
            <a:pPr marL="285750" lvl="1" indent="-285750" algn="l" defTabSz="1244600">
              <a:lnSpc>
                <a:spcPct val="90000"/>
              </a:lnSpc>
              <a:spcBef>
                <a:spcPct val="0"/>
              </a:spcBef>
              <a:spcAft>
                <a:spcPct val="15000"/>
              </a:spcAft>
              <a:buChar char="••"/>
            </a:pPr>
            <a:r>
              <a:rPr lang="zh-TW" altLang="en-US" sz="2800" b="1" kern="1200" dirty="0">
                <a:latin typeface="標楷體" pitchFamily="65" charset="-120"/>
                <a:ea typeface="標楷體" pitchFamily="65" charset="-120"/>
              </a:rPr>
              <a:t>小組長</a:t>
            </a:r>
          </a:p>
          <a:p>
            <a:pPr marL="457200" lvl="2" indent="-228600" algn="l" defTabSz="1066800">
              <a:lnSpc>
                <a:spcPct val="90000"/>
              </a:lnSpc>
              <a:spcBef>
                <a:spcPct val="0"/>
              </a:spcBef>
              <a:spcAft>
                <a:spcPct val="15000"/>
              </a:spcAft>
              <a:buChar char="••"/>
            </a:pPr>
            <a:r>
              <a:rPr lang="zh-TW" altLang="en-US" sz="2400" b="1" kern="1200" dirty="0">
                <a:latin typeface="標楷體" pitchFamily="65" charset="-120"/>
                <a:ea typeface="標楷體" pitchFamily="65" charset="-120"/>
              </a:rPr>
              <a:t>運作與領導</a:t>
            </a:r>
            <a:endParaRPr lang="zh-TW" altLang="en-US" sz="2800" b="1" kern="1200" dirty="0">
              <a:latin typeface="標楷體" pitchFamily="65" charset="-120"/>
              <a:ea typeface="標楷體" pitchFamily="65" charset="-120"/>
            </a:endParaRPr>
          </a:p>
          <a:p>
            <a:pPr marL="285750" lvl="1" indent="-285750" algn="l" defTabSz="1244600">
              <a:lnSpc>
                <a:spcPct val="90000"/>
              </a:lnSpc>
              <a:spcBef>
                <a:spcPct val="0"/>
              </a:spcBef>
              <a:spcAft>
                <a:spcPct val="15000"/>
              </a:spcAft>
              <a:buChar char="••"/>
            </a:pPr>
            <a:r>
              <a:rPr lang="zh-TW" altLang="en-US" sz="2800" b="1" kern="1200" dirty="0">
                <a:latin typeface="標楷體" pitchFamily="65" charset="-120"/>
                <a:ea typeface="標楷體" pitchFamily="65" charset="-120"/>
              </a:rPr>
              <a:t>輔導長</a:t>
            </a:r>
          </a:p>
          <a:p>
            <a:pPr marL="457200" lvl="2" indent="-228600" algn="l" defTabSz="1066800">
              <a:lnSpc>
                <a:spcPct val="90000"/>
              </a:lnSpc>
              <a:spcBef>
                <a:spcPct val="0"/>
              </a:spcBef>
              <a:spcAft>
                <a:spcPct val="15000"/>
              </a:spcAft>
              <a:buChar char="••"/>
            </a:pPr>
            <a:r>
              <a:rPr lang="zh-TW" altLang="en-US" sz="2400" b="1" kern="1200" dirty="0">
                <a:latin typeface="標楷體" pitchFamily="65" charset="-120"/>
                <a:ea typeface="標楷體" pitchFamily="65" charset="-120"/>
              </a:rPr>
              <a:t>思辨解析與延伸閱讀</a:t>
            </a:r>
            <a:endParaRPr lang="zh-TW" altLang="en-US" sz="2800" b="1" kern="1200" dirty="0">
              <a:latin typeface="標楷體" pitchFamily="65" charset="-120"/>
              <a:ea typeface="標楷體" pitchFamily="65" charset="-120"/>
            </a:endParaRPr>
          </a:p>
          <a:p>
            <a:pPr marL="285750" lvl="1" indent="-285750" algn="l" defTabSz="1244600">
              <a:lnSpc>
                <a:spcPct val="90000"/>
              </a:lnSpc>
              <a:spcBef>
                <a:spcPct val="0"/>
              </a:spcBef>
              <a:spcAft>
                <a:spcPct val="15000"/>
              </a:spcAft>
              <a:buChar char="••"/>
            </a:pPr>
            <a:r>
              <a:rPr lang="zh-TW" altLang="en-US" sz="2800" b="1" kern="1200" dirty="0">
                <a:latin typeface="標楷體" pitchFamily="65" charset="-120"/>
                <a:ea typeface="標楷體" pitchFamily="65" charset="-120"/>
              </a:rPr>
              <a:t>組員</a:t>
            </a:r>
          </a:p>
          <a:p>
            <a:pPr marL="457200" lvl="2" indent="-228600" algn="l" defTabSz="1066800">
              <a:lnSpc>
                <a:spcPct val="90000"/>
              </a:lnSpc>
              <a:spcBef>
                <a:spcPct val="0"/>
              </a:spcBef>
              <a:spcAft>
                <a:spcPct val="15000"/>
              </a:spcAft>
              <a:buChar char="••"/>
            </a:pPr>
            <a:r>
              <a:rPr lang="zh-TW" altLang="en-US" sz="2400" b="1" kern="1200" dirty="0">
                <a:latin typeface="標楷體" pitchFamily="65" charset="-120"/>
                <a:ea typeface="標楷體" pitchFamily="65" charset="-120"/>
              </a:rPr>
              <a:t>學習報告與回饋</a:t>
            </a:r>
            <a:endParaRPr lang="zh-TW" altLang="en-US" sz="2800" b="1" kern="1200" dirty="0">
              <a:latin typeface="標楷體" pitchFamily="65" charset="-120"/>
              <a:ea typeface="標楷體" pitchFamily="65" charset="-120"/>
            </a:endParaRPr>
          </a:p>
        </p:txBody>
      </p:sp>
      <p:sp>
        <p:nvSpPr>
          <p:cNvPr id="5" name="手繪多邊形 4"/>
          <p:cNvSpPr/>
          <p:nvPr/>
        </p:nvSpPr>
        <p:spPr>
          <a:xfrm>
            <a:off x="6344440" y="932548"/>
            <a:ext cx="2328454" cy="3780000"/>
          </a:xfrm>
          <a:custGeom>
            <a:avLst/>
            <a:gdLst>
              <a:gd name="connsiteX0" fmla="*/ 0 w 2328454"/>
              <a:gd name="connsiteY0" fmla="*/ 371005 h 2225987"/>
              <a:gd name="connsiteX1" fmla="*/ 108665 w 2328454"/>
              <a:gd name="connsiteY1" fmla="*/ 108665 h 2225987"/>
              <a:gd name="connsiteX2" fmla="*/ 371005 w 2328454"/>
              <a:gd name="connsiteY2" fmla="*/ 1 h 2225987"/>
              <a:gd name="connsiteX3" fmla="*/ 1957449 w 2328454"/>
              <a:gd name="connsiteY3" fmla="*/ 0 h 2225987"/>
              <a:gd name="connsiteX4" fmla="*/ 2219789 w 2328454"/>
              <a:gd name="connsiteY4" fmla="*/ 108665 h 2225987"/>
              <a:gd name="connsiteX5" fmla="*/ 2328453 w 2328454"/>
              <a:gd name="connsiteY5" fmla="*/ 371005 h 2225987"/>
              <a:gd name="connsiteX6" fmla="*/ 2328454 w 2328454"/>
              <a:gd name="connsiteY6" fmla="*/ 1854982 h 2225987"/>
              <a:gd name="connsiteX7" fmla="*/ 2219789 w 2328454"/>
              <a:gd name="connsiteY7" fmla="*/ 2117322 h 2225987"/>
              <a:gd name="connsiteX8" fmla="*/ 1957449 w 2328454"/>
              <a:gd name="connsiteY8" fmla="*/ 2225987 h 2225987"/>
              <a:gd name="connsiteX9" fmla="*/ 371005 w 2328454"/>
              <a:gd name="connsiteY9" fmla="*/ 2225987 h 2225987"/>
              <a:gd name="connsiteX10" fmla="*/ 108665 w 2328454"/>
              <a:gd name="connsiteY10" fmla="*/ 2117322 h 2225987"/>
              <a:gd name="connsiteX11" fmla="*/ 0 w 2328454"/>
              <a:gd name="connsiteY11" fmla="*/ 1854982 h 2225987"/>
              <a:gd name="connsiteX12" fmla="*/ 0 w 2328454"/>
              <a:gd name="connsiteY12" fmla="*/ 371005 h 222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8454" h="2225987">
                <a:moveTo>
                  <a:pt x="0" y="371005"/>
                </a:moveTo>
                <a:cubicBezTo>
                  <a:pt x="0" y="272608"/>
                  <a:pt x="39088" y="178242"/>
                  <a:pt x="108665" y="108665"/>
                </a:cubicBezTo>
                <a:cubicBezTo>
                  <a:pt x="178242" y="39088"/>
                  <a:pt x="272609" y="0"/>
                  <a:pt x="371005" y="1"/>
                </a:cubicBezTo>
                <a:lnTo>
                  <a:pt x="1957449" y="0"/>
                </a:lnTo>
                <a:cubicBezTo>
                  <a:pt x="2055846" y="0"/>
                  <a:pt x="2150212" y="39088"/>
                  <a:pt x="2219789" y="108665"/>
                </a:cubicBezTo>
                <a:cubicBezTo>
                  <a:pt x="2289366" y="178242"/>
                  <a:pt x="2328454" y="272609"/>
                  <a:pt x="2328453" y="371005"/>
                </a:cubicBezTo>
                <a:cubicBezTo>
                  <a:pt x="2328453" y="865664"/>
                  <a:pt x="2328454" y="1360323"/>
                  <a:pt x="2328454" y="1854982"/>
                </a:cubicBezTo>
                <a:cubicBezTo>
                  <a:pt x="2328454" y="1953379"/>
                  <a:pt x="2289366" y="2047745"/>
                  <a:pt x="2219789" y="2117322"/>
                </a:cubicBezTo>
                <a:cubicBezTo>
                  <a:pt x="2150212" y="2186899"/>
                  <a:pt x="2055845" y="2225987"/>
                  <a:pt x="1957449" y="2225987"/>
                </a:cubicBezTo>
                <a:lnTo>
                  <a:pt x="371005" y="2225987"/>
                </a:lnTo>
                <a:cubicBezTo>
                  <a:pt x="272608" y="2225987"/>
                  <a:pt x="178242" y="2186899"/>
                  <a:pt x="108665" y="2117322"/>
                </a:cubicBezTo>
                <a:cubicBezTo>
                  <a:pt x="39088" y="2047745"/>
                  <a:pt x="0" y="1953378"/>
                  <a:pt x="0" y="1854982"/>
                </a:cubicBezTo>
                <a:lnTo>
                  <a:pt x="0" y="371005"/>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2710599"/>
              <a:satOff val="100000"/>
              <a:lumOff val="-14706"/>
              <a:alphaOff val="0"/>
            </a:schemeClr>
          </a:fillRef>
          <a:effectRef idx="2">
            <a:schemeClr val="accent3">
              <a:hueOff val="2710599"/>
              <a:satOff val="100000"/>
              <a:lumOff val="-14706"/>
              <a:alphaOff val="0"/>
            </a:schemeClr>
          </a:effectRef>
          <a:fontRef idx="minor">
            <a:schemeClr val="lt1"/>
          </a:fontRef>
        </p:style>
        <p:txBody>
          <a:bodyPr spcFirstLastPara="0" vert="horz" wrap="square" lIns="215344" tIns="215344" rIns="215344" bIns="215344" numCol="1" spcCol="1270" anchor="t" anchorCtr="0">
            <a:noAutofit/>
          </a:bodyPr>
          <a:lstStyle/>
          <a:p>
            <a:pPr lvl="0" algn="l" defTabSz="1244600">
              <a:lnSpc>
                <a:spcPct val="90000"/>
              </a:lnSpc>
              <a:spcBef>
                <a:spcPct val="0"/>
              </a:spcBef>
              <a:spcAft>
                <a:spcPct val="35000"/>
              </a:spcAft>
            </a:pPr>
            <a:r>
              <a:rPr lang="zh-TW" altLang="en-US" sz="2800" b="1" kern="1200" dirty="0">
                <a:latin typeface="標楷體" pitchFamily="65" charset="-120"/>
                <a:ea typeface="標楷體" pitchFamily="65" charset="-120"/>
              </a:rPr>
              <a:t>主題研究</a:t>
            </a:r>
          </a:p>
          <a:p>
            <a:pPr marL="285750" lvl="1" indent="-285750" algn="l" defTabSz="1244600">
              <a:lnSpc>
                <a:spcPct val="90000"/>
              </a:lnSpc>
              <a:spcBef>
                <a:spcPct val="0"/>
              </a:spcBef>
              <a:spcAft>
                <a:spcPct val="15000"/>
              </a:spcAft>
              <a:buChar char="••"/>
            </a:pPr>
            <a:r>
              <a:rPr lang="zh-TW" altLang="en-US" sz="2800" b="1" kern="1200" dirty="0">
                <a:latin typeface="標楷體" pitchFamily="65" charset="-120"/>
                <a:ea typeface="標楷體" pitchFamily="65" charset="-120"/>
              </a:rPr>
              <a:t>專家論壇</a:t>
            </a:r>
          </a:p>
          <a:p>
            <a:pPr marL="285750" lvl="1" indent="-285750" algn="l" defTabSz="1244600">
              <a:lnSpc>
                <a:spcPct val="90000"/>
              </a:lnSpc>
              <a:spcBef>
                <a:spcPct val="0"/>
              </a:spcBef>
              <a:spcAft>
                <a:spcPct val="15000"/>
              </a:spcAft>
              <a:buChar char="••"/>
            </a:pPr>
            <a:r>
              <a:rPr lang="zh-TW" altLang="en-US" sz="2800" b="1" kern="1200" dirty="0">
                <a:latin typeface="標楷體" pitchFamily="65" charset="-120"/>
                <a:ea typeface="標楷體" pitchFamily="65" charset="-120"/>
              </a:rPr>
              <a:t>全體會友唇槍舌戰</a:t>
            </a:r>
          </a:p>
        </p:txBody>
      </p:sp>
      <p:sp>
        <p:nvSpPr>
          <p:cNvPr id="6" name="AutoShape 8"/>
          <p:cNvSpPr>
            <a:spLocks noChangeArrowheads="1"/>
          </p:cNvSpPr>
          <p:nvPr/>
        </p:nvSpPr>
        <p:spPr bwMode="auto">
          <a:xfrm rot="19728070">
            <a:off x="835734" y="2343595"/>
            <a:ext cx="7993469" cy="2498350"/>
          </a:xfrm>
          <a:prstGeom prst="rightArrow">
            <a:avLst>
              <a:gd name="adj1" fmla="val 57704"/>
              <a:gd name="adj2" fmla="val 82891"/>
            </a:avLst>
          </a:prstGeom>
          <a:solidFill>
            <a:srgbClr val="C0C0C0">
              <a:alpha val="39999"/>
            </a:srgbClr>
          </a:solidFill>
          <a:ln w="9525">
            <a:noFill/>
            <a:miter lim="800000"/>
            <a:headEnd/>
            <a:tailEnd/>
          </a:ln>
          <a:effectLst/>
        </p:spPr>
        <p:txBody>
          <a:bodyPr wrap="none" anchor="ctr"/>
          <a:lstStyle/>
          <a:p>
            <a:endParaRPr lang="zh-TW" altLang="en-US"/>
          </a:p>
        </p:txBody>
      </p:sp>
      <p:sp>
        <p:nvSpPr>
          <p:cNvPr id="7" name="文字方塊 6"/>
          <p:cNvSpPr txBox="1"/>
          <p:nvPr/>
        </p:nvSpPr>
        <p:spPr>
          <a:xfrm>
            <a:off x="766679" y="4865996"/>
            <a:ext cx="7924800" cy="1384995"/>
          </a:xfrm>
          <a:prstGeom prst="rect">
            <a:avLst/>
          </a:prstGeom>
          <a:solidFill>
            <a:schemeClr val="accent6">
              <a:lumMod val="50000"/>
            </a:schemeClr>
          </a:solidFill>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zh-TW" altLang="en-US" sz="2800" b="1" dirty="0">
                <a:latin typeface="標楷體" pitchFamily="65" charset="-120"/>
                <a:ea typeface="標楷體" pitchFamily="65" charset="-120"/>
              </a:rPr>
              <a:t>國內外參訪標竿學習</a:t>
            </a:r>
            <a:endParaRPr lang="en-US" altLang="zh-TW" sz="2800" b="1" dirty="0">
              <a:latin typeface="標楷體" pitchFamily="65" charset="-120"/>
              <a:ea typeface="標楷體" pitchFamily="65" charset="-120"/>
            </a:endParaRPr>
          </a:p>
          <a:p>
            <a:pPr algn="ctr"/>
            <a:r>
              <a:rPr lang="zh-TW" altLang="en-US" sz="2800" b="1" dirty="0">
                <a:latin typeface="標楷體" pitchFamily="65" charset="-120"/>
                <a:ea typeface="標楷體" pitchFamily="65" charset="-120"/>
              </a:rPr>
              <a:t>實際規劃參與社會公益</a:t>
            </a:r>
            <a:endParaRPr lang="en-US" altLang="zh-TW" sz="2800" b="1" dirty="0">
              <a:latin typeface="標楷體" pitchFamily="65" charset="-120"/>
              <a:ea typeface="標楷體" pitchFamily="65" charset="-120"/>
            </a:endParaRPr>
          </a:p>
          <a:p>
            <a:pPr algn="ctr"/>
            <a:r>
              <a:rPr lang="zh-TW" altLang="en-US" sz="2800" b="1" dirty="0">
                <a:latin typeface="標楷體" pitchFamily="65" charset="-120"/>
                <a:ea typeface="標楷體" pitchFamily="65" charset="-120"/>
              </a:rPr>
              <a:t>徐老師</a:t>
            </a:r>
            <a:r>
              <a:rPr lang="ja-JP" altLang="en-US" sz="2800" b="1" dirty="0">
                <a:latin typeface="標楷體" pitchFamily="65" charset="-120"/>
                <a:ea typeface="標楷體" pitchFamily="65" charset="-120"/>
              </a:rPr>
              <a:t>の</a:t>
            </a:r>
            <a:r>
              <a:rPr lang="zh-TW" altLang="en-US" sz="2800" b="1" dirty="0">
                <a:latin typeface="標楷體" pitchFamily="65" charset="-120"/>
                <a:ea typeface="標楷體" pitchFamily="65" charset="-120"/>
              </a:rPr>
              <a:t>悄悄話集</a:t>
            </a:r>
          </a:p>
        </p:txBody>
      </p:sp>
      <p:sp>
        <p:nvSpPr>
          <p:cNvPr id="8" name="矩形 7"/>
          <p:cNvSpPr/>
          <p:nvPr/>
        </p:nvSpPr>
        <p:spPr>
          <a:xfrm>
            <a:off x="107950" y="107950"/>
            <a:ext cx="8820150" cy="900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r>
              <a:rPr kumimoji="0" lang="zh-TW" altLang="en-US" sz="4800" b="1" dirty="0">
                <a:solidFill>
                  <a:schemeClr val="bg1"/>
                </a:solidFill>
                <a:latin typeface="標楷體" panose="03000509000000000000" pitchFamily="65" charset="-120"/>
                <a:ea typeface="標楷體" panose="03000509000000000000" pitchFamily="65" charset="-120"/>
              </a:rPr>
              <a:t>各司其職強化知識傳遞</a:t>
            </a:r>
          </a:p>
        </p:txBody>
      </p:sp>
    </p:spTree>
    <p:extLst>
      <p:ext uri="{BB962C8B-B14F-4D97-AF65-F5344CB8AC3E}">
        <p14:creationId xmlns:p14="http://schemas.microsoft.com/office/powerpoint/2010/main" val="278187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FABA027-8000-B74D-96CE-E3FADA49092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80000" y="1444238"/>
            <a:ext cx="8820000" cy="4610841"/>
          </a:xfrm>
          <a:prstGeom prst="rect">
            <a:avLst/>
          </a:prstGeom>
        </p:spPr>
      </p:pic>
      <p:sp>
        <p:nvSpPr>
          <p:cNvPr id="5" name="矩形 4">
            <a:extLst>
              <a:ext uri="{FF2B5EF4-FFF2-40B4-BE49-F238E27FC236}">
                <a16:creationId xmlns:a16="http://schemas.microsoft.com/office/drawing/2014/main" id="{F14AAEC9-F4EF-044C-9534-05C0B348594F}"/>
              </a:ext>
            </a:extLst>
          </p:cNvPr>
          <p:cNvSpPr/>
          <p:nvPr/>
        </p:nvSpPr>
        <p:spPr>
          <a:xfrm>
            <a:off x="107950" y="107950"/>
            <a:ext cx="8820150" cy="900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r>
              <a:rPr kumimoji="0" lang="zh-TW" altLang="en-US" sz="4800" b="1" dirty="0">
                <a:solidFill>
                  <a:schemeClr val="bg1"/>
                </a:solidFill>
                <a:latin typeface="標楷體" panose="03000509000000000000" pitchFamily="65" charset="-120"/>
                <a:ea typeface="標楷體" panose="03000509000000000000" pitchFamily="65" charset="-120"/>
              </a:rPr>
              <a:t>各司其職</a:t>
            </a:r>
            <a:r>
              <a:rPr kumimoji="0" lang="zh-CN" altLang="en-US" sz="4800" b="1" dirty="0">
                <a:solidFill>
                  <a:schemeClr val="bg1"/>
                </a:solidFill>
                <a:latin typeface="標楷體" panose="03000509000000000000" pitchFamily="65" charset="-120"/>
                <a:ea typeface="標楷體" panose="03000509000000000000" pitchFamily="65" charset="-120"/>
              </a:rPr>
              <a:t>落實組聚活動</a:t>
            </a:r>
            <a:endParaRPr kumimoji="0" lang="zh-TW" altLang="en-US" sz="4800" b="1"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564640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950" y="107950"/>
            <a:ext cx="8820150" cy="900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4800" b="1" dirty="0">
                <a:solidFill>
                  <a:schemeClr val="bg1"/>
                </a:solidFill>
                <a:latin typeface="標楷體" panose="03000509000000000000" pitchFamily="65" charset="-120"/>
                <a:ea typeface="標楷體" panose="03000509000000000000" pitchFamily="65" charset="-120"/>
              </a:rPr>
              <a:t>2011 </a:t>
            </a:r>
            <a:r>
              <a:rPr kumimoji="0" lang="zh-TW" altLang="en-US" sz="4800" b="1" dirty="0">
                <a:solidFill>
                  <a:schemeClr val="bg1"/>
                </a:solidFill>
                <a:latin typeface="標楷體" panose="03000509000000000000" pitchFamily="65" charset="-120"/>
                <a:ea typeface="標楷體" panose="03000509000000000000" pitchFamily="65" charset="-120"/>
              </a:rPr>
              <a:t>主題研討書籍</a:t>
            </a:r>
          </a:p>
        </p:txBody>
      </p:sp>
      <p:cxnSp>
        <p:nvCxnSpPr>
          <p:cNvPr id="7" name="直線接點 6"/>
          <p:cNvCxnSpPr/>
          <p:nvPr/>
        </p:nvCxnSpPr>
        <p:spPr>
          <a:xfrm flipV="1">
            <a:off x="71438" y="882650"/>
            <a:ext cx="9001125" cy="1111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5124" name="Group 42"/>
          <p:cNvGrpSpPr>
            <a:grpSpLocks/>
          </p:cNvGrpSpPr>
          <p:nvPr/>
        </p:nvGrpSpPr>
        <p:grpSpPr bwMode="auto">
          <a:xfrm>
            <a:off x="0" y="1092200"/>
            <a:ext cx="9144000" cy="5765800"/>
            <a:chOff x="0" y="774866"/>
            <a:chExt cx="9144000" cy="6083135"/>
          </a:xfrm>
        </p:grpSpPr>
        <p:sp>
          <p:nvSpPr>
            <p:cNvPr id="8" name="Freeform 6"/>
            <p:cNvSpPr>
              <a:spLocks/>
            </p:cNvSpPr>
            <p:nvPr/>
          </p:nvSpPr>
          <p:spPr bwMode="auto">
            <a:xfrm>
              <a:off x="0" y="774866"/>
              <a:ext cx="9144000" cy="6083135"/>
            </a:xfrm>
            <a:custGeom>
              <a:avLst/>
              <a:gdLst>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9902 h 6083134"/>
                <a:gd name="connsiteX77" fmla="*/ 4160360 w 9144000"/>
                <a:gd name="connsiteY77" fmla="*/ 1520401 h 6083134"/>
                <a:gd name="connsiteX78" fmla="*/ 4163861 w 9144000"/>
                <a:gd name="connsiteY78" fmla="*/ 1516046 h 6083134"/>
                <a:gd name="connsiteX79" fmla="*/ 4163861 w 9144000"/>
                <a:gd name="connsiteY79" fmla="*/ 1497042 h 6083134"/>
                <a:gd name="connsiteX80" fmla="*/ 4139354 w 9144000"/>
                <a:gd name="connsiteY80" fmla="*/ 1452700 h 6083134"/>
                <a:gd name="connsiteX81" fmla="*/ 4072836 w 9144000"/>
                <a:gd name="connsiteY81" fmla="*/ 1392521 h 6083134"/>
                <a:gd name="connsiteX82" fmla="*/ 3852275 w 9144000"/>
                <a:gd name="connsiteY82" fmla="*/ 1259494 h 6083134"/>
                <a:gd name="connsiteX83" fmla="*/ 3558194 w 9144000"/>
                <a:gd name="connsiteY83" fmla="*/ 1132802 h 6083134"/>
                <a:gd name="connsiteX84" fmla="*/ 3232605 w 9144000"/>
                <a:gd name="connsiteY84" fmla="*/ 1018779 h 6083134"/>
                <a:gd name="connsiteX85" fmla="*/ 2528911 w 9144000"/>
                <a:gd name="connsiteY85" fmla="*/ 825574 h 6083134"/>
                <a:gd name="connsiteX86" fmla="*/ 1030499 w 9144000"/>
                <a:gd name="connsiteY86" fmla="*/ 515179 h 6083134"/>
                <a:gd name="connsiteX87" fmla="*/ 0 w 9144000"/>
                <a:gd name="connsiteY87" fmla="*/ 348488 h 6083134"/>
                <a:gd name="connsiteX88" fmla="*/ 0 w 9144000"/>
                <a:gd name="connsiteY8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516046 h 6083134"/>
                <a:gd name="connsiteX78" fmla="*/ 4163861 w 9144000"/>
                <a:gd name="connsiteY78" fmla="*/ 1497042 h 6083134"/>
                <a:gd name="connsiteX79" fmla="*/ 4139354 w 9144000"/>
                <a:gd name="connsiteY79" fmla="*/ 1452700 h 6083134"/>
                <a:gd name="connsiteX80" fmla="*/ 4072836 w 9144000"/>
                <a:gd name="connsiteY80" fmla="*/ 1392521 h 6083134"/>
                <a:gd name="connsiteX81" fmla="*/ 3852275 w 9144000"/>
                <a:gd name="connsiteY81" fmla="*/ 1259494 h 6083134"/>
                <a:gd name="connsiteX82" fmla="*/ 3558194 w 9144000"/>
                <a:gd name="connsiteY82" fmla="*/ 1132802 h 6083134"/>
                <a:gd name="connsiteX83" fmla="*/ 3232605 w 9144000"/>
                <a:gd name="connsiteY83" fmla="*/ 1018779 h 6083134"/>
                <a:gd name="connsiteX84" fmla="*/ 2528911 w 9144000"/>
                <a:gd name="connsiteY84" fmla="*/ 825574 h 6083134"/>
                <a:gd name="connsiteX85" fmla="*/ 1030499 w 9144000"/>
                <a:gd name="connsiteY85" fmla="*/ 515179 h 6083134"/>
                <a:gd name="connsiteX86" fmla="*/ 0 w 9144000"/>
                <a:gd name="connsiteY86" fmla="*/ 348488 h 6083134"/>
                <a:gd name="connsiteX87" fmla="*/ 0 w 9144000"/>
                <a:gd name="connsiteY87"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497042 h 6083134"/>
                <a:gd name="connsiteX78" fmla="*/ 4139354 w 9144000"/>
                <a:gd name="connsiteY78" fmla="*/ 1452700 h 6083134"/>
                <a:gd name="connsiteX79" fmla="*/ 4072836 w 9144000"/>
                <a:gd name="connsiteY79" fmla="*/ 1392521 h 6083134"/>
                <a:gd name="connsiteX80" fmla="*/ 3852275 w 9144000"/>
                <a:gd name="connsiteY80" fmla="*/ 1259494 h 6083134"/>
                <a:gd name="connsiteX81" fmla="*/ 3558194 w 9144000"/>
                <a:gd name="connsiteY81" fmla="*/ 1132802 h 6083134"/>
                <a:gd name="connsiteX82" fmla="*/ 3232605 w 9144000"/>
                <a:gd name="connsiteY82" fmla="*/ 1018779 h 6083134"/>
                <a:gd name="connsiteX83" fmla="*/ 2528911 w 9144000"/>
                <a:gd name="connsiteY83" fmla="*/ 825574 h 6083134"/>
                <a:gd name="connsiteX84" fmla="*/ 1030499 w 9144000"/>
                <a:gd name="connsiteY84" fmla="*/ 515179 h 6083134"/>
                <a:gd name="connsiteX85" fmla="*/ 0 w 9144000"/>
                <a:gd name="connsiteY85" fmla="*/ 348488 h 6083134"/>
                <a:gd name="connsiteX86" fmla="*/ 0 w 9144000"/>
                <a:gd name="connsiteY86"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3861 w 9144000"/>
                <a:gd name="connsiteY76" fmla="*/ 1497042 h 6083134"/>
                <a:gd name="connsiteX77" fmla="*/ 4139354 w 9144000"/>
                <a:gd name="connsiteY77" fmla="*/ 1452700 h 6083134"/>
                <a:gd name="connsiteX78" fmla="*/ 4072836 w 9144000"/>
                <a:gd name="connsiteY78" fmla="*/ 1392521 h 6083134"/>
                <a:gd name="connsiteX79" fmla="*/ 3852275 w 9144000"/>
                <a:gd name="connsiteY79" fmla="*/ 1259494 h 6083134"/>
                <a:gd name="connsiteX80" fmla="*/ 3558194 w 9144000"/>
                <a:gd name="connsiteY80" fmla="*/ 1132802 h 6083134"/>
                <a:gd name="connsiteX81" fmla="*/ 3232605 w 9144000"/>
                <a:gd name="connsiteY81" fmla="*/ 1018779 h 6083134"/>
                <a:gd name="connsiteX82" fmla="*/ 2528911 w 9144000"/>
                <a:gd name="connsiteY82" fmla="*/ 825574 h 6083134"/>
                <a:gd name="connsiteX83" fmla="*/ 1030499 w 9144000"/>
                <a:gd name="connsiteY83" fmla="*/ 515179 h 6083134"/>
                <a:gd name="connsiteX84" fmla="*/ 0 w 9144000"/>
                <a:gd name="connsiteY84" fmla="*/ 348488 h 6083134"/>
                <a:gd name="connsiteX85" fmla="*/ 0 w 9144000"/>
                <a:gd name="connsiteY85"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94255 h 6083134"/>
                <a:gd name="connsiteX32" fmla="*/ 2528911 w 9144000"/>
                <a:gd name="connsiteY32" fmla="*/ 3399797 h 6083134"/>
                <a:gd name="connsiteX33" fmla="*/ 2563921 w 9144000"/>
                <a:gd name="connsiteY33" fmla="*/ 3470270 h 6083134"/>
                <a:gd name="connsiteX34" fmla="*/ 2640942 w 9144000"/>
                <a:gd name="connsiteY34" fmla="*/ 3558954 h 6083134"/>
                <a:gd name="connsiteX35" fmla="*/ 2977035 w 9144000"/>
                <a:gd name="connsiteY35" fmla="*/ 3787000 h 6083134"/>
                <a:gd name="connsiteX36" fmla="*/ 3491676 w 9144000"/>
                <a:gd name="connsiteY36" fmla="*/ 4018213 h 6083134"/>
                <a:gd name="connsiteX37" fmla="*/ 4104345 w 9144000"/>
                <a:gd name="connsiteY37" fmla="*/ 4230422 h 6083134"/>
                <a:gd name="connsiteX38" fmla="*/ 4769528 w 9144000"/>
                <a:gd name="connsiteY38" fmla="*/ 4414126 h 6083134"/>
                <a:gd name="connsiteX39" fmla="*/ 6183917 w 9144000"/>
                <a:gd name="connsiteY39" fmla="*/ 4727688 h 6083134"/>
                <a:gd name="connsiteX40" fmla="*/ 7661324 w 9144000"/>
                <a:gd name="connsiteY40" fmla="*/ 4977905 h 6083134"/>
                <a:gd name="connsiteX41" fmla="*/ 9144000 w 9144000"/>
                <a:gd name="connsiteY41" fmla="*/ 5180860 h 6083134"/>
                <a:gd name="connsiteX42" fmla="*/ 9144000 w 9144000"/>
                <a:gd name="connsiteY42" fmla="*/ 6083134 h 6083134"/>
                <a:gd name="connsiteX43" fmla="*/ 4375201 w 9144000"/>
                <a:gd name="connsiteY43" fmla="*/ 6083134 h 6083134"/>
                <a:gd name="connsiteX44" fmla="*/ 3764751 w 9144000"/>
                <a:gd name="connsiteY44" fmla="*/ 5874251 h 6083134"/>
                <a:gd name="connsiteX45" fmla="*/ 3001541 w 9144000"/>
                <a:gd name="connsiteY45" fmla="*/ 5582860 h 6083134"/>
                <a:gd name="connsiteX46" fmla="*/ 2252335 w 9144000"/>
                <a:gd name="connsiteY46" fmla="*/ 5234456 h 6083134"/>
                <a:gd name="connsiteX47" fmla="*/ 1524135 w 9144000"/>
                <a:gd name="connsiteY47" fmla="*/ 4797369 h 6083134"/>
                <a:gd name="connsiteX48" fmla="*/ 1181040 w 9144000"/>
                <a:gd name="connsiteY48" fmla="*/ 4521814 h 6083134"/>
                <a:gd name="connsiteX49" fmla="*/ 879957 w 9144000"/>
                <a:gd name="connsiteY49" fmla="*/ 4186080 h 6083134"/>
                <a:gd name="connsiteX50" fmla="*/ 673400 w 9144000"/>
                <a:gd name="connsiteY50" fmla="*/ 3774331 h 6083134"/>
                <a:gd name="connsiteX51" fmla="*/ 641892 w 9144000"/>
                <a:gd name="connsiteY51" fmla="*/ 3315072 h 6083134"/>
                <a:gd name="connsiteX52" fmla="*/ 645393 w 9144000"/>
                <a:gd name="connsiteY52" fmla="*/ 3286567 h 6083134"/>
                <a:gd name="connsiteX53" fmla="*/ 648456 w 9144000"/>
                <a:gd name="connsiteY53" fmla="*/ 3269938 h 6083134"/>
                <a:gd name="connsiteX54" fmla="*/ 652395 w 9144000"/>
                <a:gd name="connsiteY54" fmla="*/ 3254894 h 6083134"/>
                <a:gd name="connsiteX55" fmla="*/ 655458 w 9144000"/>
                <a:gd name="connsiteY55" fmla="*/ 3246579 h 6083134"/>
                <a:gd name="connsiteX56" fmla="*/ 655896 w 9144000"/>
                <a:gd name="connsiteY56" fmla="*/ 3238265 h 6083134"/>
                <a:gd name="connsiteX57" fmla="*/ 655896 w 9144000"/>
                <a:gd name="connsiteY57" fmla="*/ 3235890 h 6083134"/>
                <a:gd name="connsiteX58" fmla="*/ 658959 w 9144000"/>
                <a:gd name="connsiteY58" fmla="*/ 3230347 h 6083134"/>
                <a:gd name="connsiteX59" fmla="*/ 666398 w 9144000"/>
                <a:gd name="connsiteY59" fmla="*/ 3207384 h 6083134"/>
                <a:gd name="connsiteX60" fmla="*/ 694406 w 9144000"/>
                <a:gd name="connsiteY60" fmla="*/ 3115533 h 6083134"/>
                <a:gd name="connsiteX61" fmla="*/ 778429 w 9144000"/>
                <a:gd name="connsiteY61" fmla="*/ 2925494 h 6083134"/>
                <a:gd name="connsiteX62" fmla="*/ 1062007 w 9144000"/>
                <a:gd name="connsiteY62" fmla="*/ 2548585 h 6083134"/>
                <a:gd name="connsiteX63" fmla="*/ 1506630 w 9144000"/>
                <a:gd name="connsiteY63" fmla="*/ 2222354 h 6083134"/>
                <a:gd name="connsiteX64" fmla="*/ 2031774 w 9144000"/>
                <a:gd name="connsiteY64" fmla="*/ 2016479 h 6083134"/>
                <a:gd name="connsiteX65" fmla="*/ 2532412 w 9144000"/>
                <a:gd name="connsiteY65" fmla="*/ 1905623 h 6083134"/>
                <a:gd name="connsiteX66" fmla="*/ 2984036 w 9144000"/>
                <a:gd name="connsiteY66" fmla="*/ 1851779 h 6083134"/>
                <a:gd name="connsiteX67" fmla="*/ 3386647 w 9144000"/>
                <a:gd name="connsiteY67" fmla="*/ 1816939 h 6083134"/>
                <a:gd name="connsiteX68" fmla="*/ 3726241 w 9144000"/>
                <a:gd name="connsiteY68" fmla="*/ 1782099 h 6083134"/>
                <a:gd name="connsiteX69" fmla="*/ 3967807 w 9144000"/>
                <a:gd name="connsiteY69" fmla="*/ 1740924 h 6083134"/>
                <a:gd name="connsiteX70" fmla="*/ 4030824 w 9144000"/>
                <a:gd name="connsiteY70" fmla="*/ 1725087 h 6083134"/>
                <a:gd name="connsiteX71" fmla="*/ 4072836 w 9144000"/>
                <a:gd name="connsiteY71" fmla="*/ 1709251 h 6083134"/>
                <a:gd name="connsiteX72" fmla="*/ 4111347 w 9144000"/>
                <a:gd name="connsiteY72" fmla="*/ 1680745 h 6083134"/>
                <a:gd name="connsiteX73" fmla="*/ 4142855 w 9144000"/>
                <a:gd name="connsiteY73" fmla="*/ 1623734 h 6083134"/>
                <a:gd name="connsiteX74" fmla="*/ 4139354 w 9144000"/>
                <a:gd name="connsiteY74" fmla="*/ 1452700 h 6083134"/>
                <a:gd name="connsiteX75" fmla="*/ 4072836 w 9144000"/>
                <a:gd name="connsiteY75" fmla="*/ 1392521 h 6083134"/>
                <a:gd name="connsiteX76" fmla="*/ 3852275 w 9144000"/>
                <a:gd name="connsiteY76" fmla="*/ 1259494 h 6083134"/>
                <a:gd name="connsiteX77" fmla="*/ 3558194 w 9144000"/>
                <a:gd name="connsiteY77" fmla="*/ 1132802 h 6083134"/>
                <a:gd name="connsiteX78" fmla="*/ 3232605 w 9144000"/>
                <a:gd name="connsiteY78" fmla="*/ 1018779 h 6083134"/>
                <a:gd name="connsiteX79" fmla="*/ 2528911 w 9144000"/>
                <a:gd name="connsiteY79" fmla="*/ 825574 h 6083134"/>
                <a:gd name="connsiteX80" fmla="*/ 1030499 w 9144000"/>
                <a:gd name="connsiteY80" fmla="*/ 515179 h 6083134"/>
                <a:gd name="connsiteX81" fmla="*/ 0 w 9144000"/>
                <a:gd name="connsiteY81" fmla="*/ 348488 h 6083134"/>
                <a:gd name="connsiteX82" fmla="*/ 0 w 9144000"/>
                <a:gd name="connsiteY82"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94255 h 6083134"/>
                <a:gd name="connsiteX31" fmla="*/ 2528911 w 9144000"/>
                <a:gd name="connsiteY31" fmla="*/ 3399797 h 6083134"/>
                <a:gd name="connsiteX32" fmla="*/ 2563921 w 9144000"/>
                <a:gd name="connsiteY32" fmla="*/ 3470270 h 6083134"/>
                <a:gd name="connsiteX33" fmla="*/ 2640942 w 9144000"/>
                <a:gd name="connsiteY33" fmla="*/ 3558954 h 6083134"/>
                <a:gd name="connsiteX34" fmla="*/ 2977035 w 9144000"/>
                <a:gd name="connsiteY34" fmla="*/ 3787000 h 6083134"/>
                <a:gd name="connsiteX35" fmla="*/ 3491676 w 9144000"/>
                <a:gd name="connsiteY35" fmla="*/ 4018213 h 6083134"/>
                <a:gd name="connsiteX36" fmla="*/ 4104345 w 9144000"/>
                <a:gd name="connsiteY36" fmla="*/ 4230422 h 6083134"/>
                <a:gd name="connsiteX37" fmla="*/ 4769528 w 9144000"/>
                <a:gd name="connsiteY37" fmla="*/ 4414126 h 6083134"/>
                <a:gd name="connsiteX38" fmla="*/ 6183917 w 9144000"/>
                <a:gd name="connsiteY38" fmla="*/ 4727688 h 6083134"/>
                <a:gd name="connsiteX39" fmla="*/ 7661324 w 9144000"/>
                <a:gd name="connsiteY39" fmla="*/ 4977905 h 6083134"/>
                <a:gd name="connsiteX40" fmla="*/ 9144000 w 9144000"/>
                <a:gd name="connsiteY40" fmla="*/ 5180860 h 6083134"/>
                <a:gd name="connsiteX41" fmla="*/ 9144000 w 9144000"/>
                <a:gd name="connsiteY41" fmla="*/ 6083134 h 6083134"/>
                <a:gd name="connsiteX42" fmla="*/ 4375201 w 9144000"/>
                <a:gd name="connsiteY42" fmla="*/ 6083134 h 6083134"/>
                <a:gd name="connsiteX43" fmla="*/ 3764751 w 9144000"/>
                <a:gd name="connsiteY43" fmla="*/ 5874251 h 6083134"/>
                <a:gd name="connsiteX44" fmla="*/ 3001541 w 9144000"/>
                <a:gd name="connsiteY44" fmla="*/ 5582860 h 6083134"/>
                <a:gd name="connsiteX45" fmla="*/ 2252335 w 9144000"/>
                <a:gd name="connsiteY45" fmla="*/ 5234456 h 6083134"/>
                <a:gd name="connsiteX46" fmla="*/ 1524135 w 9144000"/>
                <a:gd name="connsiteY46" fmla="*/ 4797369 h 6083134"/>
                <a:gd name="connsiteX47" fmla="*/ 1181040 w 9144000"/>
                <a:gd name="connsiteY47" fmla="*/ 4521814 h 6083134"/>
                <a:gd name="connsiteX48" fmla="*/ 879957 w 9144000"/>
                <a:gd name="connsiteY48" fmla="*/ 4186080 h 6083134"/>
                <a:gd name="connsiteX49" fmla="*/ 673400 w 9144000"/>
                <a:gd name="connsiteY49" fmla="*/ 3774331 h 6083134"/>
                <a:gd name="connsiteX50" fmla="*/ 641892 w 9144000"/>
                <a:gd name="connsiteY50" fmla="*/ 3315072 h 6083134"/>
                <a:gd name="connsiteX51" fmla="*/ 645393 w 9144000"/>
                <a:gd name="connsiteY51" fmla="*/ 3286567 h 6083134"/>
                <a:gd name="connsiteX52" fmla="*/ 648456 w 9144000"/>
                <a:gd name="connsiteY52" fmla="*/ 3269938 h 6083134"/>
                <a:gd name="connsiteX53" fmla="*/ 652395 w 9144000"/>
                <a:gd name="connsiteY53" fmla="*/ 3254894 h 6083134"/>
                <a:gd name="connsiteX54" fmla="*/ 655458 w 9144000"/>
                <a:gd name="connsiteY54" fmla="*/ 3246579 h 6083134"/>
                <a:gd name="connsiteX55" fmla="*/ 655896 w 9144000"/>
                <a:gd name="connsiteY55" fmla="*/ 3238265 h 6083134"/>
                <a:gd name="connsiteX56" fmla="*/ 655896 w 9144000"/>
                <a:gd name="connsiteY56" fmla="*/ 3235890 h 6083134"/>
                <a:gd name="connsiteX57" fmla="*/ 658959 w 9144000"/>
                <a:gd name="connsiteY57" fmla="*/ 3230347 h 6083134"/>
                <a:gd name="connsiteX58" fmla="*/ 666398 w 9144000"/>
                <a:gd name="connsiteY58" fmla="*/ 3207384 h 6083134"/>
                <a:gd name="connsiteX59" fmla="*/ 694406 w 9144000"/>
                <a:gd name="connsiteY59" fmla="*/ 3115533 h 6083134"/>
                <a:gd name="connsiteX60" fmla="*/ 778429 w 9144000"/>
                <a:gd name="connsiteY60" fmla="*/ 2925494 h 6083134"/>
                <a:gd name="connsiteX61" fmla="*/ 1062007 w 9144000"/>
                <a:gd name="connsiteY61" fmla="*/ 2548585 h 6083134"/>
                <a:gd name="connsiteX62" fmla="*/ 1506630 w 9144000"/>
                <a:gd name="connsiteY62" fmla="*/ 2222354 h 6083134"/>
                <a:gd name="connsiteX63" fmla="*/ 2031774 w 9144000"/>
                <a:gd name="connsiteY63" fmla="*/ 2016479 h 6083134"/>
                <a:gd name="connsiteX64" fmla="*/ 2532412 w 9144000"/>
                <a:gd name="connsiteY64" fmla="*/ 1905623 h 6083134"/>
                <a:gd name="connsiteX65" fmla="*/ 2984036 w 9144000"/>
                <a:gd name="connsiteY65" fmla="*/ 1851779 h 6083134"/>
                <a:gd name="connsiteX66" fmla="*/ 3386647 w 9144000"/>
                <a:gd name="connsiteY66" fmla="*/ 1816939 h 6083134"/>
                <a:gd name="connsiteX67" fmla="*/ 3726241 w 9144000"/>
                <a:gd name="connsiteY67" fmla="*/ 1782099 h 6083134"/>
                <a:gd name="connsiteX68" fmla="*/ 3967807 w 9144000"/>
                <a:gd name="connsiteY68" fmla="*/ 1740924 h 6083134"/>
                <a:gd name="connsiteX69" fmla="*/ 4030824 w 9144000"/>
                <a:gd name="connsiteY69" fmla="*/ 1725087 h 6083134"/>
                <a:gd name="connsiteX70" fmla="*/ 4072836 w 9144000"/>
                <a:gd name="connsiteY70" fmla="*/ 1709251 h 6083134"/>
                <a:gd name="connsiteX71" fmla="*/ 4111347 w 9144000"/>
                <a:gd name="connsiteY71" fmla="*/ 1680745 h 6083134"/>
                <a:gd name="connsiteX72" fmla="*/ 4142855 w 9144000"/>
                <a:gd name="connsiteY72" fmla="*/ 1623734 h 6083134"/>
                <a:gd name="connsiteX73" fmla="*/ 4139354 w 9144000"/>
                <a:gd name="connsiteY73" fmla="*/ 1452700 h 6083134"/>
                <a:gd name="connsiteX74" fmla="*/ 4072836 w 9144000"/>
                <a:gd name="connsiteY74" fmla="*/ 1392521 h 6083134"/>
                <a:gd name="connsiteX75" fmla="*/ 3852275 w 9144000"/>
                <a:gd name="connsiteY75" fmla="*/ 1259494 h 6083134"/>
                <a:gd name="connsiteX76" fmla="*/ 3558194 w 9144000"/>
                <a:gd name="connsiteY76" fmla="*/ 1132802 h 6083134"/>
                <a:gd name="connsiteX77" fmla="*/ 3232605 w 9144000"/>
                <a:gd name="connsiteY77" fmla="*/ 1018779 h 6083134"/>
                <a:gd name="connsiteX78" fmla="*/ 2528911 w 9144000"/>
                <a:gd name="connsiteY78" fmla="*/ 825574 h 6083134"/>
                <a:gd name="connsiteX79" fmla="*/ 1030499 w 9144000"/>
                <a:gd name="connsiteY79" fmla="*/ 515179 h 6083134"/>
                <a:gd name="connsiteX80" fmla="*/ 0 w 9144000"/>
                <a:gd name="connsiteY80" fmla="*/ 348488 h 6083134"/>
                <a:gd name="connsiteX81" fmla="*/ 0 w 9144000"/>
                <a:gd name="connsiteY81"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28911 w 9144000"/>
                <a:gd name="connsiteY30" fmla="*/ 3399797 h 6083134"/>
                <a:gd name="connsiteX31" fmla="*/ 2563921 w 9144000"/>
                <a:gd name="connsiteY31" fmla="*/ 3470270 h 6083134"/>
                <a:gd name="connsiteX32" fmla="*/ 2640942 w 9144000"/>
                <a:gd name="connsiteY32" fmla="*/ 3558954 h 6083134"/>
                <a:gd name="connsiteX33" fmla="*/ 2977035 w 9144000"/>
                <a:gd name="connsiteY33" fmla="*/ 3787000 h 6083134"/>
                <a:gd name="connsiteX34" fmla="*/ 3491676 w 9144000"/>
                <a:gd name="connsiteY34" fmla="*/ 4018213 h 6083134"/>
                <a:gd name="connsiteX35" fmla="*/ 4104345 w 9144000"/>
                <a:gd name="connsiteY35" fmla="*/ 4230422 h 6083134"/>
                <a:gd name="connsiteX36" fmla="*/ 4769528 w 9144000"/>
                <a:gd name="connsiteY36" fmla="*/ 4414126 h 6083134"/>
                <a:gd name="connsiteX37" fmla="*/ 6183917 w 9144000"/>
                <a:gd name="connsiteY37" fmla="*/ 4727688 h 6083134"/>
                <a:gd name="connsiteX38" fmla="*/ 7661324 w 9144000"/>
                <a:gd name="connsiteY38" fmla="*/ 4977905 h 6083134"/>
                <a:gd name="connsiteX39" fmla="*/ 9144000 w 9144000"/>
                <a:gd name="connsiteY39" fmla="*/ 5180860 h 6083134"/>
                <a:gd name="connsiteX40" fmla="*/ 9144000 w 9144000"/>
                <a:gd name="connsiteY40" fmla="*/ 6083134 h 6083134"/>
                <a:gd name="connsiteX41" fmla="*/ 4375201 w 9144000"/>
                <a:gd name="connsiteY41" fmla="*/ 6083134 h 6083134"/>
                <a:gd name="connsiteX42" fmla="*/ 3764751 w 9144000"/>
                <a:gd name="connsiteY42" fmla="*/ 5874251 h 6083134"/>
                <a:gd name="connsiteX43" fmla="*/ 3001541 w 9144000"/>
                <a:gd name="connsiteY43" fmla="*/ 5582860 h 6083134"/>
                <a:gd name="connsiteX44" fmla="*/ 2252335 w 9144000"/>
                <a:gd name="connsiteY44" fmla="*/ 5234456 h 6083134"/>
                <a:gd name="connsiteX45" fmla="*/ 1524135 w 9144000"/>
                <a:gd name="connsiteY45" fmla="*/ 4797369 h 6083134"/>
                <a:gd name="connsiteX46" fmla="*/ 1181040 w 9144000"/>
                <a:gd name="connsiteY46" fmla="*/ 4521814 h 6083134"/>
                <a:gd name="connsiteX47" fmla="*/ 879957 w 9144000"/>
                <a:gd name="connsiteY47" fmla="*/ 4186080 h 6083134"/>
                <a:gd name="connsiteX48" fmla="*/ 673400 w 9144000"/>
                <a:gd name="connsiteY48" fmla="*/ 3774331 h 6083134"/>
                <a:gd name="connsiteX49" fmla="*/ 641892 w 9144000"/>
                <a:gd name="connsiteY49" fmla="*/ 3315072 h 6083134"/>
                <a:gd name="connsiteX50" fmla="*/ 645393 w 9144000"/>
                <a:gd name="connsiteY50" fmla="*/ 3286567 h 6083134"/>
                <a:gd name="connsiteX51" fmla="*/ 648456 w 9144000"/>
                <a:gd name="connsiteY51" fmla="*/ 3269938 h 6083134"/>
                <a:gd name="connsiteX52" fmla="*/ 652395 w 9144000"/>
                <a:gd name="connsiteY52" fmla="*/ 3254894 h 6083134"/>
                <a:gd name="connsiteX53" fmla="*/ 655458 w 9144000"/>
                <a:gd name="connsiteY53" fmla="*/ 3246579 h 6083134"/>
                <a:gd name="connsiteX54" fmla="*/ 655896 w 9144000"/>
                <a:gd name="connsiteY54" fmla="*/ 3238265 h 6083134"/>
                <a:gd name="connsiteX55" fmla="*/ 655896 w 9144000"/>
                <a:gd name="connsiteY55" fmla="*/ 3235890 h 6083134"/>
                <a:gd name="connsiteX56" fmla="*/ 658959 w 9144000"/>
                <a:gd name="connsiteY56" fmla="*/ 3230347 h 6083134"/>
                <a:gd name="connsiteX57" fmla="*/ 666398 w 9144000"/>
                <a:gd name="connsiteY57" fmla="*/ 3207384 h 6083134"/>
                <a:gd name="connsiteX58" fmla="*/ 694406 w 9144000"/>
                <a:gd name="connsiteY58" fmla="*/ 3115533 h 6083134"/>
                <a:gd name="connsiteX59" fmla="*/ 778429 w 9144000"/>
                <a:gd name="connsiteY59" fmla="*/ 2925494 h 6083134"/>
                <a:gd name="connsiteX60" fmla="*/ 1062007 w 9144000"/>
                <a:gd name="connsiteY60" fmla="*/ 2548585 h 6083134"/>
                <a:gd name="connsiteX61" fmla="*/ 1506630 w 9144000"/>
                <a:gd name="connsiteY61" fmla="*/ 2222354 h 6083134"/>
                <a:gd name="connsiteX62" fmla="*/ 2031774 w 9144000"/>
                <a:gd name="connsiteY62" fmla="*/ 2016479 h 6083134"/>
                <a:gd name="connsiteX63" fmla="*/ 2532412 w 9144000"/>
                <a:gd name="connsiteY63" fmla="*/ 1905623 h 6083134"/>
                <a:gd name="connsiteX64" fmla="*/ 2984036 w 9144000"/>
                <a:gd name="connsiteY64" fmla="*/ 1851779 h 6083134"/>
                <a:gd name="connsiteX65" fmla="*/ 3386647 w 9144000"/>
                <a:gd name="connsiteY65" fmla="*/ 1816939 h 6083134"/>
                <a:gd name="connsiteX66" fmla="*/ 3726241 w 9144000"/>
                <a:gd name="connsiteY66" fmla="*/ 1782099 h 6083134"/>
                <a:gd name="connsiteX67" fmla="*/ 3967807 w 9144000"/>
                <a:gd name="connsiteY67" fmla="*/ 1740924 h 6083134"/>
                <a:gd name="connsiteX68" fmla="*/ 4030824 w 9144000"/>
                <a:gd name="connsiteY68" fmla="*/ 1725087 h 6083134"/>
                <a:gd name="connsiteX69" fmla="*/ 4072836 w 9144000"/>
                <a:gd name="connsiteY69" fmla="*/ 1709251 h 6083134"/>
                <a:gd name="connsiteX70" fmla="*/ 4111347 w 9144000"/>
                <a:gd name="connsiteY70" fmla="*/ 1680745 h 6083134"/>
                <a:gd name="connsiteX71" fmla="*/ 4142855 w 9144000"/>
                <a:gd name="connsiteY71" fmla="*/ 1623734 h 6083134"/>
                <a:gd name="connsiteX72" fmla="*/ 4139354 w 9144000"/>
                <a:gd name="connsiteY72" fmla="*/ 1452700 h 6083134"/>
                <a:gd name="connsiteX73" fmla="*/ 4072836 w 9144000"/>
                <a:gd name="connsiteY73" fmla="*/ 1392521 h 6083134"/>
                <a:gd name="connsiteX74" fmla="*/ 3852275 w 9144000"/>
                <a:gd name="connsiteY74" fmla="*/ 1259494 h 6083134"/>
                <a:gd name="connsiteX75" fmla="*/ 3558194 w 9144000"/>
                <a:gd name="connsiteY75" fmla="*/ 1132802 h 6083134"/>
                <a:gd name="connsiteX76" fmla="*/ 3232605 w 9144000"/>
                <a:gd name="connsiteY76" fmla="*/ 1018779 h 6083134"/>
                <a:gd name="connsiteX77" fmla="*/ 2528911 w 9144000"/>
                <a:gd name="connsiteY77" fmla="*/ 825574 h 6083134"/>
                <a:gd name="connsiteX78" fmla="*/ 1030499 w 9144000"/>
                <a:gd name="connsiteY78" fmla="*/ 515179 h 6083134"/>
                <a:gd name="connsiteX79" fmla="*/ 0 w 9144000"/>
                <a:gd name="connsiteY79" fmla="*/ 348488 h 6083134"/>
                <a:gd name="connsiteX80" fmla="*/ 0 w 9144000"/>
                <a:gd name="connsiteY80"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63921 w 9144000"/>
                <a:gd name="connsiteY30" fmla="*/ 3470270 h 6083134"/>
                <a:gd name="connsiteX31" fmla="*/ 2640942 w 9144000"/>
                <a:gd name="connsiteY31" fmla="*/ 3558954 h 6083134"/>
                <a:gd name="connsiteX32" fmla="*/ 2977035 w 9144000"/>
                <a:gd name="connsiteY32" fmla="*/ 3787000 h 6083134"/>
                <a:gd name="connsiteX33" fmla="*/ 3491676 w 9144000"/>
                <a:gd name="connsiteY33" fmla="*/ 4018213 h 6083134"/>
                <a:gd name="connsiteX34" fmla="*/ 4104345 w 9144000"/>
                <a:gd name="connsiteY34" fmla="*/ 4230422 h 6083134"/>
                <a:gd name="connsiteX35" fmla="*/ 4769528 w 9144000"/>
                <a:gd name="connsiteY35" fmla="*/ 4414126 h 6083134"/>
                <a:gd name="connsiteX36" fmla="*/ 6183917 w 9144000"/>
                <a:gd name="connsiteY36" fmla="*/ 4727688 h 6083134"/>
                <a:gd name="connsiteX37" fmla="*/ 7661324 w 9144000"/>
                <a:gd name="connsiteY37" fmla="*/ 4977905 h 6083134"/>
                <a:gd name="connsiteX38" fmla="*/ 9144000 w 9144000"/>
                <a:gd name="connsiteY38" fmla="*/ 5180860 h 6083134"/>
                <a:gd name="connsiteX39" fmla="*/ 9144000 w 9144000"/>
                <a:gd name="connsiteY39" fmla="*/ 6083134 h 6083134"/>
                <a:gd name="connsiteX40" fmla="*/ 4375201 w 9144000"/>
                <a:gd name="connsiteY40" fmla="*/ 6083134 h 6083134"/>
                <a:gd name="connsiteX41" fmla="*/ 3764751 w 9144000"/>
                <a:gd name="connsiteY41" fmla="*/ 5874251 h 6083134"/>
                <a:gd name="connsiteX42" fmla="*/ 3001541 w 9144000"/>
                <a:gd name="connsiteY42" fmla="*/ 5582860 h 6083134"/>
                <a:gd name="connsiteX43" fmla="*/ 2252335 w 9144000"/>
                <a:gd name="connsiteY43" fmla="*/ 5234456 h 6083134"/>
                <a:gd name="connsiteX44" fmla="*/ 1524135 w 9144000"/>
                <a:gd name="connsiteY44" fmla="*/ 4797369 h 6083134"/>
                <a:gd name="connsiteX45" fmla="*/ 1181040 w 9144000"/>
                <a:gd name="connsiteY45" fmla="*/ 4521814 h 6083134"/>
                <a:gd name="connsiteX46" fmla="*/ 879957 w 9144000"/>
                <a:gd name="connsiteY46" fmla="*/ 4186080 h 6083134"/>
                <a:gd name="connsiteX47" fmla="*/ 673400 w 9144000"/>
                <a:gd name="connsiteY47" fmla="*/ 3774331 h 6083134"/>
                <a:gd name="connsiteX48" fmla="*/ 641892 w 9144000"/>
                <a:gd name="connsiteY48" fmla="*/ 3315072 h 6083134"/>
                <a:gd name="connsiteX49" fmla="*/ 645393 w 9144000"/>
                <a:gd name="connsiteY49" fmla="*/ 3286567 h 6083134"/>
                <a:gd name="connsiteX50" fmla="*/ 648456 w 9144000"/>
                <a:gd name="connsiteY50" fmla="*/ 3269938 h 6083134"/>
                <a:gd name="connsiteX51" fmla="*/ 652395 w 9144000"/>
                <a:gd name="connsiteY51" fmla="*/ 3254894 h 6083134"/>
                <a:gd name="connsiteX52" fmla="*/ 655458 w 9144000"/>
                <a:gd name="connsiteY52" fmla="*/ 3246579 h 6083134"/>
                <a:gd name="connsiteX53" fmla="*/ 655896 w 9144000"/>
                <a:gd name="connsiteY53" fmla="*/ 3238265 h 6083134"/>
                <a:gd name="connsiteX54" fmla="*/ 655896 w 9144000"/>
                <a:gd name="connsiteY54" fmla="*/ 3235890 h 6083134"/>
                <a:gd name="connsiteX55" fmla="*/ 658959 w 9144000"/>
                <a:gd name="connsiteY55" fmla="*/ 3230347 h 6083134"/>
                <a:gd name="connsiteX56" fmla="*/ 666398 w 9144000"/>
                <a:gd name="connsiteY56" fmla="*/ 3207384 h 6083134"/>
                <a:gd name="connsiteX57" fmla="*/ 694406 w 9144000"/>
                <a:gd name="connsiteY57" fmla="*/ 3115533 h 6083134"/>
                <a:gd name="connsiteX58" fmla="*/ 778429 w 9144000"/>
                <a:gd name="connsiteY58" fmla="*/ 2925494 h 6083134"/>
                <a:gd name="connsiteX59" fmla="*/ 1062007 w 9144000"/>
                <a:gd name="connsiteY59" fmla="*/ 2548585 h 6083134"/>
                <a:gd name="connsiteX60" fmla="*/ 1506630 w 9144000"/>
                <a:gd name="connsiteY60" fmla="*/ 2222354 h 6083134"/>
                <a:gd name="connsiteX61" fmla="*/ 2031774 w 9144000"/>
                <a:gd name="connsiteY61" fmla="*/ 2016479 h 6083134"/>
                <a:gd name="connsiteX62" fmla="*/ 2532412 w 9144000"/>
                <a:gd name="connsiteY62" fmla="*/ 1905623 h 6083134"/>
                <a:gd name="connsiteX63" fmla="*/ 2984036 w 9144000"/>
                <a:gd name="connsiteY63" fmla="*/ 1851779 h 6083134"/>
                <a:gd name="connsiteX64" fmla="*/ 3386647 w 9144000"/>
                <a:gd name="connsiteY64" fmla="*/ 1816939 h 6083134"/>
                <a:gd name="connsiteX65" fmla="*/ 3726241 w 9144000"/>
                <a:gd name="connsiteY65" fmla="*/ 1782099 h 6083134"/>
                <a:gd name="connsiteX66" fmla="*/ 3967807 w 9144000"/>
                <a:gd name="connsiteY66" fmla="*/ 1740924 h 6083134"/>
                <a:gd name="connsiteX67" fmla="*/ 4030824 w 9144000"/>
                <a:gd name="connsiteY67" fmla="*/ 1725087 h 6083134"/>
                <a:gd name="connsiteX68" fmla="*/ 4072836 w 9144000"/>
                <a:gd name="connsiteY68" fmla="*/ 1709251 h 6083134"/>
                <a:gd name="connsiteX69" fmla="*/ 4111347 w 9144000"/>
                <a:gd name="connsiteY69" fmla="*/ 1680745 h 6083134"/>
                <a:gd name="connsiteX70" fmla="*/ 4142855 w 9144000"/>
                <a:gd name="connsiteY70" fmla="*/ 1623734 h 6083134"/>
                <a:gd name="connsiteX71" fmla="*/ 4139354 w 9144000"/>
                <a:gd name="connsiteY71" fmla="*/ 1452700 h 6083134"/>
                <a:gd name="connsiteX72" fmla="*/ 4072836 w 9144000"/>
                <a:gd name="connsiteY72" fmla="*/ 1392521 h 6083134"/>
                <a:gd name="connsiteX73" fmla="*/ 3852275 w 9144000"/>
                <a:gd name="connsiteY73" fmla="*/ 1259494 h 6083134"/>
                <a:gd name="connsiteX74" fmla="*/ 3558194 w 9144000"/>
                <a:gd name="connsiteY74" fmla="*/ 1132802 h 6083134"/>
                <a:gd name="connsiteX75" fmla="*/ 3232605 w 9144000"/>
                <a:gd name="connsiteY75" fmla="*/ 1018779 h 6083134"/>
                <a:gd name="connsiteX76" fmla="*/ 2528911 w 9144000"/>
                <a:gd name="connsiteY76" fmla="*/ 825574 h 6083134"/>
                <a:gd name="connsiteX77" fmla="*/ 1030499 w 9144000"/>
                <a:gd name="connsiteY77" fmla="*/ 515179 h 6083134"/>
                <a:gd name="connsiteX78" fmla="*/ 0 w 9144000"/>
                <a:gd name="connsiteY78" fmla="*/ 348488 h 6083134"/>
                <a:gd name="connsiteX79" fmla="*/ 0 w 9144000"/>
                <a:gd name="connsiteY79"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44000" h="6083134">
                  <a:moveTo>
                    <a:pt x="0" y="0"/>
                  </a:moveTo>
                  <a:cubicBezTo>
                    <a:pt x="386744" y="30675"/>
                    <a:pt x="773389" y="66040"/>
                    <a:pt x="1160034" y="109764"/>
                  </a:cubicBezTo>
                  <a:cubicBezTo>
                    <a:pt x="1692181" y="166775"/>
                    <a:pt x="2224327" y="236456"/>
                    <a:pt x="2756474" y="328308"/>
                  </a:cubicBezTo>
                  <a:cubicBezTo>
                    <a:pt x="3022547" y="372650"/>
                    <a:pt x="3288620" y="426494"/>
                    <a:pt x="3554693" y="489840"/>
                  </a:cubicBezTo>
                  <a:cubicBezTo>
                    <a:pt x="3691231" y="521513"/>
                    <a:pt x="3824268" y="556353"/>
                    <a:pt x="3957304" y="597528"/>
                  </a:cubicBezTo>
                  <a:cubicBezTo>
                    <a:pt x="4090341" y="635536"/>
                    <a:pt x="4226878" y="679878"/>
                    <a:pt x="4359915" y="733722"/>
                  </a:cubicBezTo>
                  <a:cubicBezTo>
                    <a:pt x="4492952" y="787566"/>
                    <a:pt x="4629489" y="850912"/>
                    <a:pt x="4762526" y="933262"/>
                  </a:cubicBezTo>
                  <a:cubicBezTo>
                    <a:pt x="4825543" y="974437"/>
                    <a:pt x="4892062" y="1021947"/>
                    <a:pt x="4951578" y="1075791"/>
                  </a:cubicBezTo>
                  <a:cubicBezTo>
                    <a:pt x="5014595" y="1129635"/>
                    <a:pt x="5070611" y="1196148"/>
                    <a:pt x="5112622" y="1268996"/>
                  </a:cubicBezTo>
                  <a:cubicBezTo>
                    <a:pt x="5133628" y="1303836"/>
                    <a:pt x="5151133" y="1345011"/>
                    <a:pt x="5165137" y="1383019"/>
                  </a:cubicBezTo>
                  <a:cubicBezTo>
                    <a:pt x="5172139" y="1405190"/>
                    <a:pt x="5175640" y="1424194"/>
                    <a:pt x="5182642" y="1446365"/>
                  </a:cubicBezTo>
                  <a:lnTo>
                    <a:pt x="5182642" y="1452700"/>
                  </a:lnTo>
                  <a:lnTo>
                    <a:pt x="5185705" y="1464181"/>
                  </a:lnTo>
                  <a:lnTo>
                    <a:pt x="5189643" y="1490707"/>
                  </a:lnTo>
                  <a:cubicBezTo>
                    <a:pt x="5203647" y="1547719"/>
                    <a:pt x="5210649" y="1607897"/>
                    <a:pt x="5210649" y="1671243"/>
                  </a:cubicBezTo>
                  <a:cubicBezTo>
                    <a:pt x="5210649" y="1737757"/>
                    <a:pt x="5200146" y="1807437"/>
                    <a:pt x="5179141" y="1877118"/>
                  </a:cubicBezTo>
                  <a:cubicBezTo>
                    <a:pt x="5154634" y="1949966"/>
                    <a:pt x="5119624" y="2025981"/>
                    <a:pt x="5063609" y="2095662"/>
                  </a:cubicBezTo>
                  <a:cubicBezTo>
                    <a:pt x="5011094" y="2168509"/>
                    <a:pt x="4937574" y="2235023"/>
                    <a:pt x="4860553" y="2292034"/>
                  </a:cubicBezTo>
                  <a:cubicBezTo>
                    <a:pt x="4780031" y="2349046"/>
                    <a:pt x="4696008" y="2396555"/>
                    <a:pt x="4608483" y="2437730"/>
                  </a:cubicBezTo>
                  <a:cubicBezTo>
                    <a:pt x="4524460" y="2478905"/>
                    <a:pt x="4440437" y="2510578"/>
                    <a:pt x="4356414" y="2539084"/>
                  </a:cubicBezTo>
                  <a:cubicBezTo>
                    <a:pt x="4275892" y="2567589"/>
                    <a:pt x="4195370" y="2589760"/>
                    <a:pt x="4118349" y="2611932"/>
                  </a:cubicBezTo>
                  <a:cubicBezTo>
                    <a:pt x="3967807" y="2653106"/>
                    <a:pt x="3824268" y="2684779"/>
                    <a:pt x="3687730" y="2713285"/>
                  </a:cubicBezTo>
                  <a:cubicBezTo>
                    <a:pt x="3554693" y="2741791"/>
                    <a:pt x="3428659" y="2767129"/>
                    <a:pt x="3313127" y="2795635"/>
                  </a:cubicBezTo>
                  <a:cubicBezTo>
                    <a:pt x="3194094" y="2820973"/>
                    <a:pt x="3089065" y="2849479"/>
                    <a:pt x="2994539" y="2877985"/>
                  </a:cubicBezTo>
                  <a:cubicBezTo>
                    <a:pt x="2900013" y="2906490"/>
                    <a:pt x="2819491" y="2938163"/>
                    <a:pt x="2756474" y="2969836"/>
                  </a:cubicBezTo>
                  <a:cubicBezTo>
                    <a:pt x="2693456" y="3001509"/>
                    <a:pt x="2647944" y="3030015"/>
                    <a:pt x="2619936" y="3061688"/>
                  </a:cubicBezTo>
                  <a:cubicBezTo>
                    <a:pt x="2588428" y="3090194"/>
                    <a:pt x="2574424" y="3115532"/>
                    <a:pt x="2560420" y="3147205"/>
                  </a:cubicBezTo>
                  <a:cubicBezTo>
                    <a:pt x="2546416" y="3178878"/>
                    <a:pt x="2535913" y="3216886"/>
                    <a:pt x="2528911" y="3261228"/>
                  </a:cubicBezTo>
                  <a:cubicBezTo>
                    <a:pt x="2528911" y="3283399"/>
                    <a:pt x="2525908" y="3295885"/>
                    <a:pt x="2525410" y="3330909"/>
                  </a:cubicBezTo>
                  <a:cubicBezTo>
                    <a:pt x="2524912" y="3365933"/>
                    <a:pt x="2537749" y="3435246"/>
                    <a:pt x="2563921" y="3470270"/>
                  </a:cubicBezTo>
                  <a:cubicBezTo>
                    <a:pt x="2590093" y="3505294"/>
                    <a:pt x="2605932" y="3524114"/>
                    <a:pt x="2640942" y="3558954"/>
                  </a:cubicBezTo>
                  <a:cubicBezTo>
                    <a:pt x="2710961" y="3625468"/>
                    <a:pt x="2829994" y="3707817"/>
                    <a:pt x="2977035" y="3787000"/>
                  </a:cubicBezTo>
                  <a:cubicBezTo>
                    <a:pt x="3124075" y="3866183"/>
                    <a:pt x="3302624" y="3945365"/>
                    <a:pt x="3491676" y="4018213"/>
                  </a:cubicBezTo>
                  <a:cubicBezTo>
                    <a:pt x="3684229" y="4094228"/>
                    <a:pt x="3890786" y="4163909"/>
                    <a:pt x="4104345" y="4230422"/>
                  </a:cubicBezTo>
                  <a:cubicBezTo>
                    <a:pt x="4317903" y="4293768"/>
                    <a:pt x="4541965" y="4357114"/>
                    <a:pt x="4769528" y="4414126"/>
                  </a:cubicBezTo>
                  <a:cubicBezTo>
                    <a:pt x="5224653" y="4531316"/>
                    <a:pt x="5700784" y="4635837"/>
                    <a:pt x="6183917" y="4727688"/>
                  </a:cubicBezTo>
                  <a:cubicBezTo>
                    <a:pt x="6670551" y="4819540"/>
                    <a:pt x="7164187" y="4905057"/>
                    <a:pt x="7661324" y="4977905"/>
                  </a:cubicBezTo>
                  <a:cubicBezTo>
                    <a:pt x="8150979" y="5052776"/>
                    <a:pt x="8647427" y="5121502"/>
                    <a:pt x="9144000" y="5180860"/>
                  </a:cubicBezTo>
                  <a:lnTo>
                    <a:pt x="9144000" y="6083134"/>
                  </a:lnTo>
                  <a:lnTo>
                    <a:pt x="4375201" y="6083134"/>
                  </a:lnTo>
                  <a:cubicBezTo>
                    <a:pt x="4170572" y="6017183"/>
                    <a:pt x="3967105" y="5947479"/>
                    <a:pt x="3764751" y="5874251"/>
                  </a:cubicBezTo>
                  <a:cubicBezTo>
                    <a:pt x="3509181" y="5785567"/>
                    <a:pt x="3253610" y="5687380"/>
                    <a:pt x="3001541" y="5582860"/>
                  </a:cubicBezTo>
                  <a:cubicBezTo>
                    <a:pt x="2749472" y="5475171"/>
                    <a:pt x="2500903" y="5361149"/>
                    <a:pt x="2252335" y="5234456"/>
                  </a:cubicBezTo>
                  <a:cubicBezTo>
                    <a:pt x="2003767" y="5107764"/>
                    <a:pt x="1758699" y="4965236"/>
                    <a:pt x="1524135" y="4797369"/>
                  </a:cubicBezTo>
                  <a:cubicBezTo>
                    <a:pt x="1405102" y="4715019"/>
                    <a:pt x="1289570" y="4623167"/>
                    <a:pt x="1181040" y="4521814"/>
                  </a:cubicBezTo>
                  <a:cubicBezTo>
                    <a:pt x="1072510" y="4420460"/>
                    <a:pt x="970982" y="4309605"/>
                    <a:pt x="879957" y="4186080"/>
                  </a:cubicBezTo>
                  <a:cubicBezTo>
                    <a:pt x="792433" y="4059388"/>
                    <a:pt x="718913" y="3923194"/>
                    <a:pt x="673400" y="3774331"/>
                  </a:cubicBezTo>
                  <a:cubicBezTo>
                    <a:pt x="627888" y="3625468"/>
                    <a:pt x="617385" y="3467103"/>
                    <a:pt x="641892" y="3315072"/>
                  </a:cubicBezTo>
                  <a:lnTo>
                    <a:pt x="645393" y="3286567"/>
                  </a:lnTo>
                  <a:lnTo>
                    <a:pt x="648456" y="3269938"/>
                  </a:lnTo>
                  <a:cubicBezTo>
                    <a:pt x="652395" y="3264395"/>
                    <a:pt x="652395" y="3254894"/>
                    <a:pt x="652395" y="3254894"/>
                  </a:cubicBezTo>
                  <a:lnTo>
                    <a:pt x="655458" y="3246579"/>
                  </a:lnTo>
                  <a:lnTo>
                    <a:pt x="655896" y="3238265"/>
                  </a:lnTo>
                  <a:lnTo>
                    <a:pt x="655896" y="3235890"/>
                  </a:lnTo>
                  <a:lnTo>
                    <a:pt x="658959" y="3230347"/>
                  </a:lnTo>
                  <a:lnTo>
                    <a:pt x="666398" y="3207384"/>
                  </a:lnTo>
                  <a:cubicBezTo>
                    <a:pt x="673400" y="3178878"/>
                    <a:pt x="683903" y="3147205"/>
                    <a:pt x="694406" y="3115533"/>
                  </a:cubicBezTo>
                  <a:cubicBezTo>
                    <a:pt x="718913" y="3052186"/>
                    <a:pt x="746921" y="2988840"/>
                    <a:pt x="778429" y="2925494"/>
                  </a:cubicBezTo>
                  <a:cubicBezTo>
                    <a:pt x="844948" y="2798802"/>
                    <a:pt x="939474" y="2668943"/>
                    <a:pt x="1062007" y="2548585"/>
                  </a:cubicBezTo>
                  <a:cubicBezTo>
                    <a:pt x="1184541" y="2425061"/>
                    <a:pt x="1338583" y="2314205"/>
                    <a:pt x="1506630" y="2222354"/>
                  </a:cubicBezTo>
                  <a:cubicBezTo>
                    <a:pt x="1678177" y="2133669"/>
                    <a:pt x="1856726" y="2067156"/>
                    <a:pt x="2031774" y="2016479"/>
                  </a:cubicBezTo>
                  <a:cubicBezTo>
                    <a:pt x="2203322" y="1965802"/>
                    <a:pt x="2371368" y="1930962"/>
                    <a:pt x="2532412" y="1905623"/>
                  </a:cubicBezTo>
                  <a:cubicBezTo>
                    <a:pt x="2689956" y="1880285"/>
                    <a:pt x="2840497" y="1864449"/>
                    <a:pt x="2984036" y="1851779"/>
                  </a:cubicBezTo>
                  <a:cubicBezTo>
                    <a:pt x="3127576" y="1835943"/>
                    <a:pt x="3260612" y="1826441"/>
                    <a:pt x="3386647" y="1816939"/>
                  </a:cubicBezTo>
                  <a:cubicBezTo>
                    <a:pt x="3512682" y="1804270"/>
                    <a:pt x="3628214" y="1794768"/>
                    <a:pt x="3726241" y="1782099"/>
                  </a:cubicBezTo>
                  <a:cubicBezTo>
                    <a:pt x="3827769" y="1769430"/>
                    <a:pt x="3911792" y="1756760"/>
                    <a:pt x="3967807" y="1740924"/>
                  </a:cubicBezTo>
                  <a:cubicBezTo>
                    <a:pt x="3995815" y="1734589"/>
                    <a:pt x="4016821" y="1728255"/>
                    <a:pt x="4030824" y="1725087"/>
                  </a:cubicBezTo>
                  <a:cubicBezTo>
                    <a:pt x="4048329" y="1718753"/>
                    <a:pt x="4058832" y="1715586"/>
                    <a:pt x="4072836" y="1709251"/>
                  </a:cubicBezTo>
                  <a:cubicBezTo>
                    <a:pt x="4083339" y="1702916"/>
                    <a:pt x="4097343" y="1696582"/>
                    <a:pt x="4111347" y="1680745"/>
                  </a:cubicBezTo>
                  <a:cubicBezTo>
                    <a:pt x="4121849" y="1668076"/>
                    <a:pt x="4132352" y="1645905"/>
                    <a:pt x="4142855" y="1623734"/>
                  </a:cubicBezTo>
                  <a:cubicBezTo>
                    <a:pt x="4168478" y="1576202"/>
                    <a:pt x="4173884" y="1508380"/>
                    <a:pt x="4139354" y="1452700"/>
                  </a:cubicBezTo>
                  <a:cubicBezTo>
                    <a:pt x="4125350" y="1436863"/>
                    <a:pt x="4100844" y="1414692"/>
                    <a:pt x="4072836" y="1392521"/>
                  </a:cubicBezTo>
                  <a:cubicBezTo>
                    <a:pt x="4016821" y="1348179"/>
                    <a:pt x="3939799" y="1300669"/>
                    <a:pt x="3852275" y="1259494"/>
                  </a:cubicBezTo>
                  <a:cubicBezTo>
                    <a:pt x="3761250" y="1215152"/>
                    <a:pt x="3663223" y="1173977"/>
                    <a:pt x="3558194" y="1132802"/>
                  </a:cubicBezTo>
                  <a:cubicBezTo>
                    <a:pt x="3456666" y="1091627"/>
                    <a:pt x="3344636" y="1056787"/>
                    <a:pt x="3232605" y="1018779"/>
                  </a:cubicBezTo>
                  <a:cubicBezTo>
                    <a:pt x="3008543" y="949099"/>
                    <a:pt x="2770478" y="885753"/>
                    <a:pt x="2528911" y="825574"/>
                  </a:cubicBezTo>
                  <a:cubicBezTo>
                    <a:pt x="2042277" y="705217"/>
                    <a:pt x="1538138" y="607030"/>
                    <a:pt x="1030499" y="515179"/>
                  </a:cubicBezTo>
                  <a:cubicBezTo>
                    <a:pt x="689847" y="455667"/>
                    <a:pt x="346041" y="400434"/>
                    <a:pt x="0" y="348488"/>
                  </a:cubicBezTo>
                  <a:lnTo>
                    <a:pt x="0" y="0"/>
                  </a:lnTo>
                  <a:close/>
                </a:path>
              </a:pathLst>
            </a:custGeom>
            <a:solidFill>
              <a:schemeClr val="bg1">
                <a:lumMod val="85000"/>
              </a:schemeClr>
            </a:solidFill>
            <a:ln w="38100">
              <a:solidFill>
                <a:schemeClr val="tx1">
                  <a:lumMod val="85000"/>
                  <a:lumOff val="15000"/>
                </a:schemeClr>
              </a:solidFill>
            </a:ln>
          </p:spPr>
          <p:txBody>
            <a:bodyPr/>
            <a:lstStyle/>
            <a:p>
              <a:pPr eaLnBrk="1" fontAlgn="auto" hangingPunct="1">
                <a:spcBef>
                  <a:spcPts val="0"/>
                </a:spcBef>
                <a:spcAft>
                  <a:spcPts val="0"/>
                </a:spcAft>
                <a:defRPr/>
              </a:pPr>
              <a:endParaRPr kumimoji="0" lang="en-US">
                <a:latin typeface="+mn-lt"/>
                <a:ea typeface="+mn-ea"/>
              </a:endParaRPr>
            </a:p>
          </p:txBody>
        </p:sp>
        <p:sp>
          <p:nvSpPr>
            <p:cNvPr id="9" name="Freeform 7"/>
            <p:cNvSpPr>
              <a:spLocks/>
            </p:cNvSpPr>
            <p:nvPr/>
          </p:nvSpPr>
          <p:spPr bwMode="auto">
            <a:xfrm>
              <a:off x="0" y="796640"/>
              <a:ext cx="9144000" cy="6061361"/>
            </a:xfrm>
            <a:custGeom>
              <a:avLst/>
              <a:gdLst>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7011 w 9143999"/>
                <a:gd name="connsiteY33" fmla="*/ 3362035 h 6061990"/>
                <a:gd name="connsiteX34" fmla="*/ 2406574 w 9143999"/>
                <a:gd name="connsiteY34" fmla="*/ 3366390 h 6061990"/>
                <a:gd name="connsiteX35" fmla="*/ 2410075 w 9143999"/>
                <a:gd name="connsiteY35" fmla="*/ 3371932 h 6061990"/>
                <a:gd name="connsiteX36" fmla="*/ 2445086 w 9143999"/>
                <a:gd name="connsiteY36" fmla="*/ 3470900 h 6061990"/>
                <a:gd name="connsiteX37" fmla="*/ 2529111 w 9143999"/>
                <a:gd name="connsiteY37" fmla="*/ 3575409 h 6061990"/>
                <a:gd name="connsiteX38" fmla="*/ 2886218 w 9143999"/>
                <a:gd name="connsiteY38" fmla="*/ 3828766 h 6061990"/>
                <a:gd name="connsiteX39" fmla="*/ 3414877 w 9143999"/>
                <a:gd name="connsiteY39" fmla="*/ 4075790 h 6061990"/>
                <a:gd name="connsiteX40" fmla="*/ 4034564 w 9143999"/>
                <a:gd name="connsiteY40" fmla="*/ 4294310 h 6061990"/>
                <a:gd name="connsiteX41" fmla="*/ 4706767 w 9143999"/>
                <a:gd name="connsiteY41" fmla="*/ 4487495 h 6061990"/>
                <a:gd name="connsiteX42" fmla="*/ 6128195 w 9143999"/>
                <a:gd name="connsiteY42" fmla="*/ 4810525 h 6061990"/>
                <a:gd name="connsiteX43" fmla="*/ 7609141 w 9143999"/>
                <a:gd name="connsiteY43" fmla="*/ 5070216 h 6061990"/>
                <a:gd name="connsiteX44" fmla="*/ 9118095 w 9143999"/>
                <a:gd name="connsiteY44" fmla="*/ 5285570 h 6061990"/>
                <a:gd name="connsiteX45" fmla="*/ 9143999 w 9143999"/>
                <a:gd name="connsiteY45" fmla="*/ 5288702 h 6061990"/>
                <a:gd name="connsiteX46" fmla="*/ 9143999 w 9143999"/>
                <a:gd name="connsiteY46" fmla="*/ 6061990 h 6061990"/>
                <a:gd name="connsiteX47" fmla="*/ 4752032 w 9143999"/>
                <a:gd name="connsiteY47" fmla="*/ 6061990 h 6061990"/>
                <a:gd name="connsiteX48" fmla="*/ 3828002 w 9143999"/>
                <a:gd name="connsiteY48" fmla="*/ 5760614 h 6061990"/>
                <a:gd name="connsiteX49" fmla="*/ 3071774 w 9143999"/>
                <a:gd name="connsiteY49" fmla="*/ 5475587 h 6061990"/>
                <a:gd name="connsiteX50" fmla="*/ 2329551 w 9143999"/>
                <a:gd name="connsiteY50" fmla="*/ 5136722 h 6061990"/>
                <a:gd name="connsiteX51" fmla="*/ 1615336 w 9143999"/>
                <a:gd name="connsiteY51" fmla="*/ 4712349 h 6061990"/>
                <a:gd name="connsiteX52" fmla="*/ 1282736 w 9143999"/>
                <a:gd name="connsiteY52" fmla="*/ 4446324 h 6061990"/>
                <a:gd name="connsiteX53" fmla="*/ 992148 w 9143999"/>
                <a:gd name="connsiteY53" fmla="*/ 4123294 h 6061990"/>
                <a:gd name="connsiteX54" fmla="*/ 792588 w 9143999"/>
                <a:gd name="connsiteY54" fmla="*/ 3733758 h 6061990"/>
                <a:gd name="connsiteX55" fmla="*/ 761078 w 9143999"/>
                <a:gd name="connsiteY55" fmla="*/ 3296717 h 6061990"/>
                <a:gd name="connsiteX56" fmla="*/ 764579 w 9143999"/>
                <a:gd name="connsiteY56" fmla="*/ 3271381 h 6061990"/>
                <a:gd name="connsiteX57" fmla="*/ 767643 w 9143999"/>
                <a:gd name="connsiteY57" fmla="*/ 3257526 h 6061990"/>
                <a:gd name="connsiteX58" fmla="*/ 771582 w 9143999"/>
                <a:gd name="connsiteY58" fmla="*/ 3242878 h 6061990"/>
                <a:gd name="connsiteX59" fmla="*/ 774645 w 9143999"/>
                <a:gd name="connsiteY59" fmla="*/ 3234565 h 6061990"/>
                <a:gd name="connsiteX60" fmla="*/ 775083 w 9143999"/>
                <a:gd name="connsiteY60" fmla="*/ 3226251 h 6061990"/>
                <a:gd name="connsiteX61" fmla="*/ 775083 w 9143999"/>
                <a:gd name="connsiteY61" fmla="*/ 3223876 h 6061990"/>
                <a:gd name="connsiteX62" fmla="*/ 778146 w 9143999"/>
                <a:gd name="connsiteY62" fmla="*/ 3218334 h 6061990"/>
                <a:gd name="connsiteX63" fmla="*/ 782085 w 9143999"/>
                <a:gd name="connsiteY63" fmla="*/ 3195374 h 6061990"/>
                <a:gd name="connsiteX64" fmla="*/ 813594 w 9143999"/>
                <a:gd name="connsiteY64" fmla="*/ 3106699 h 6061990"/>
                <a:gd name="connsiteX65" fmla="*/ 890617 w 9143999"/>
                <a:gd name="connsiteY65" fmla="*/ 2926182 h 6061990"/>
                <a:gd name="connsiteX66" fmla="*/ 1156698 w 9143999"/>
                <a:gd name="connsiteY66" fmla="*/ 2565148 h 6061990"/>
                <a:gd name="connsiteX67" fmla="*/ 1576824 w 9143999"/>
                <a:gd name="connsiteY67" fmla="*/ 2254786 h 6061990"/>
                <a:gd name="connsiteX68" fmla="*/ 2077475 w 9143999"/>
                <a:gd name="connsiteY68" fmla="*/ 2055267 h 6061990"/>
                <a:gd name="connsiteX69" fmla="*/ 2560620 w 9143999"/>
                <a:gd name="connsiteY69" fmla="*/ 1947590 h 6061990"/>
                <a:gd name="connsiteX70" fmla="*/ 3005254 w 9143999"/>
                <a:gd name="connsiteY70" fmla="*/ 1890585 h 6061990"/>
                <a:gd name="connsiteX71" fmla="*/ 3404374 w 9143999"/>
                <a:gd name="connsiteY71" fmla="*/ 1852581 h 6061990"/>
                <a:gd name="connsiteX72" fmla="*/ 3754480 w 9143999"/>
                <a:gd name="connsiteY72" fmla="*/ 1814578 h 6061990"/>
                <a:gd name="connsiteX73" fmla="*/ 4006556 w 9143999"/>
                <a:gd name="connsiteY73" fmla="*/ 1763907 h 6061990"/>
                <a:gd name="connsiteX74" fmla="*/ 4083579 w 9143999"/>
                <a:gd name="connsiteY74" fmla="*/ 1738571 h 6061990"/>
                <a:gd name="connsiteX75" fmla="*/ 4136095 w 9143999"/>
                <a:gd name="connsiteY75" fmla="*/ 1713235 h 6061990"/>
                <a:gd name="connsiteX76" fmla="*/ 4178107 w 9143999"/>
                <a:gd name="connsiteY76" fmla="*/ 1672065 h 6061990"/>
                <a:gd name="connsiteX77" fmla="*/ 4209617 w 9143999"/>
                <a:gd name="connsiteY77" fmla="*/ 1605558 h 6061990"/>
                <a:gd name="connsiteX78" fmla="*/ 4227122 w 9143999"/>
                <a:gd name="connsiteY78" fmla="*/ 1513716 h 6061990"/>
                <a:gd name="connsiteX79" fmla="*/ 4227122 w 9143999"/>
                <a:gd name="connsiteY79" fmla="*/ 1505403 h 6061990"/>
                <a:gd name="connsiteX80" fmla="*/ 4227122 w 9143999"/>
                <a:gd name="connsiteY80" fmla="*/ 1495902 h 6061990"/>
                <a:gd name="connsiteX81" fmla="*/ 4227122 w 9143999"/>
                <a:gd name="connsiteY81" fmla="*/ 1482047 h 6061990"/>
                <a:gd name="connsiteX82" fmla="*/ 4223621 w 9143999"/>
                <a:gd name="connsiteY82" fmla="*/ 1463045 h 6061990"/>
                <a:gd name="connsiteX83" fmla="*/ 4192112 w 9143999"/>
                <a:gd name="connsiteY83" fmla="*/ 1409207 h 6061990"/>
                <a:gd name="connsiteX84" fmla="*/ 4118589 w 9143999"/>
                <a:gd name="connsiteY84" fmla="*/ 1342700 h 6061990"/>
                <a:gd name="connsiteX85" fmla="*/ 3884019 w 9143999"/>
                <a:gd name="connsiteY85" fmla="*/ 1203354 h 6061990"/>
                <a:gd name="connsiteX86" fmla="*/ 3582928 w 9143999"/>
                <a:gd name="connsiteY86" fmla="*/ 1076675 h 6061990"/>
                <a:gd name="connsiteX87" fmla="*/ 3253829 w 9143999"/>
                <a:gd name="connsiteY87" fmla="*/ 965832 h 6061990"/>
                <a:gd name="connsiteX88" fmla="*/ 2543115 w 9143999"/>
                <a:gd name="connsiteY88" fmla="*/ 772647 h 6061990"/>
                <a:gd name="connsiteX89" fmla="*/ 1041163 w 9143999"/>
                <a:gd name="connsiteY89" fmla="*/ 468619 h 6061990"/>
                <a:gd name="connsiteX90" fmla="*/ 0 w 9143999"/>
                <a:gd name="connsiteY90" fmla="*/ 304674 h 6061990"/>
                <a:gd name="connsiteX91" fmla="*/ 0 w 9143999"/>
                <a:gd name="connsiteY91"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6574 w 9143999"/>
                <a:gd name="connsiteY33" fmla="*/ 3366390 h 6061990"/>
                <a:gd name="connsiteX34" fmla="*/ 2410075 w 9143999"/>
                <a:gd name="connsiteY34" fmla="*/ 3371932 h 6061990"/>
                <a:gd name="connsiteX35" fmla="*/ 2445086 w 9143999"/>
                <a:gd name="connsiteY35" fmla="*/ 3470900 h 6061990"/>
                <a:gd name="connsiteX36" fmla="*/ 2529111 w 9143999"/>
                <a:gd name="connsiteY36" fmla="*/ 3575409 h 6061990"/>
                <a:gd name="connsiteX37" fmla="*/ 2886218 w 9143999"/>
                <a:gd name="connsiteY37" fmla="*/ 3828766 h 6061990"/>
                <a:gd name="connsiteX38" fmla="*/ 3414877 w 9143999"/>
                <a:gd name="connsiteY38" fmla="*/ 4075790 h 6061990"/>
                <a:gd name="connsiteX39" fmla="*/ 4034564 w 9143999"/>
                <a:gd name="connsiteY39" fmla="*/ 4294310 h 6061990"/>
                <a:gd name="connsiteX40" fmla="*/ 4706767 w 9143999"/>
                <a:gd name="connsiteY40" fmla="*/ 4487495 h 6061990"/>
                <a:gd name="connsiteX41" fmla="*/ 6128195 w 9143999"/>
                <a:gd name="connsiteY41" fmla="*/ 4810525 h 6061990"/>
                <a:gd name="connsiteX42" fmla="*/ 7609141 w 9143999"/>
                <a:gd name="connsiteY42" fmla="*/ 5070216 h 6061990"/>
                <a:gd name="connsiteX43" fmla="*/ 9118095 w 9143999"/>
                <a:gd name="connsiteY43" fmla="*/ 5285570 h 6061990"/>
                <a:gd name="connsiteX44" fmla="*/ 9143999 w 9143999"/>
                <a:gd name="connsiteY44" fmla="*/ 5288702 h 6061990"/>
                <a:gd name="connsiteX45" fmla="*/ 9143999 w 9143999"/>
                <a:gd name="connsiteY45" fmla="*/ 6061990 h 6061990"/>
                <a:gd name="connsiteX46" fmla="*/ 4752032 w 9143999"/>
                <a:gd name="connsiteY46" fmla="*/ 6061990 h 6061990"/>
                <a:gd name="connsiteX47" fmla="*/ 3828002 w 9143999"/>
                <a:gd name="connsiteY47" fmla="*/ 5760614 h 6061990"/>
                <a:gd name="connsiteX48" fmla="*/ 3071774 w 9143999"/>
                <a:gd name="connsiteY48" fmla="*/ 5475587 h 6061990"/>
                <a:gd name="connsiteX49" fmla="*/ 2329551 w 9143999"/>
                <a:gd name="connsiteY49" fmla="*/ 5136722 h 6061990"/>
                <a:gd name="connsiteX50" fmla="*/ 1615336 w 9143999"/>
                <a:gd name="connsiteY50" fmla="*/ 4712349 h 6061990"/>
                <a:gd name="connsiteX51" fmla="*/ 1282736 w 9143999"/>
                <a:gd name="connsiteY51" fmla="*/ 4446324 h 6061990"/>
                <a:gd name="connsiteX52" fmla="*/ 992148 w 9143999"/>
                <a:gd name="connsiteY52" fmla="*/ 4123294 h 6061990"/>
                <a:gd name="connsiteX53" fmla="*/ 792588 w 9143999"/>
                <a:gd name="connsiteY53" fmla="*/ 3733758 h 6061990"/>
                <a:gd name="connsiteX54" fmla="*/ 761078 w 9143999"/>
                <a:gd name="connsiteY54" fmla="*/ 3296717 h 6061990"/>
                <a:gd name="connsiteX55" fmla="*/ 764579 w 9143999"/>
                <a:gd name="connsiteY55" fmla="*/ 3271381 h 6061990"/>
                <a:gd name="connsiteX56" fmla="*/ 767643 w 9143999"/>
                <a:gd name="connsiteY56" fmla="*/ 3257526 h 6061990"/>
                <a:gd name="connsiteX57" fmla="*/ 771582 w 9143999"/>
                <a:gd name="connsiteY57" fmla="*/ 3242878 h 6061990"/>
                <a:gd name="connsiteX58" fmla="*/ 774645 w 9143999"/>
                <a:gd name="connsiteY58" fmla="*/ 3234565 h 6061990"/>
                <a:gd name="connsiteX59" fmla="*/ 775083 w 9143999"/>
                <a:gd name="connsiteY59" fmla="*/ 3226251 h 6061990"/>
                <a:gd name="connsiteX60" fmla="*/ 775083 w 9143999"/>
                <a:gd name="connsiteY60" fmla="*/ 3223876 h 6061990"/>
                <a:gd name="connsiteX61" fmla="*/ 778146 w 9143999"/>
                <a:gd name="connsiteY61" fmla="*/ 3218334 h 6061990"/>
                <a:gd name="connsiteX62" fmla="*/ 782085 w 9143999"/>
                <a:gd name="connsiteY62" fmla="*/ 3195374 h 6061990"/>
                <a:gd name="connsiteX63" fmla="*/ 813594 w 9143999"/>
                <a:gd name="connsiteY63" fmla="*/ 3106699 h 6061990"/>
                <a:gd name="connsiteX64" fmla="*/ 890617 w 9143999"/>
                <a:gd name="connsiteY64" fmla="*/ 2926182 h 6061990"/>
                <a:gd name="connsiteX65" fmla="*/ 1156698 w 9143999"/>
                <a:gd name="connsiteY65" fmla="*/ 2565148 h 6061990"/>
                <a:gd name="connsiteX66" fmla="*/ 1576824 w 9143999"/>
                <a:gd name="connsiteY66" fmla="*/ 2254786 h 6061990"/>
                <a:gd name="connsiteX67" fmla="*/ 2077475 w 9143999"/>
                <a:gd name="connsiteY67" fmla="*/ 2055267 h 6061990"/>
                <a:gd name="connsiteX68" fmla="*/ 2560620 w 9143999"/>
                <a:gd name="connsiteY68" fmla="*/ 1947590 h 6061990"/>
                <a:gd name="connsiteX69" fmla="*/ 3005254 w 9143999"/>
                <a:gd name="connsiteY69" fmla="*/ 1890585 h 6061990"/>
                <a:gd name="connsiteX70" fmla="*/ 3404374 w 9143999"/>
                <a:gd name="connsiteY70" fmla="*/ 1852581 h 6061990"/>
                <a:gd name="connsiteX71" fmla="*/ 3754480 w 9143999"/>
                <a:gd name="connsiteY71" fmla="*/ 1814578 h 6061990"/>
                <a:gd name="connsiteX72" fmla="*/ 4006556 w 9143999"/>
                <a:gd name="connsiteY72" fmla="*/ 1763907 h 6061990"/>
                <a:gd name="connsiteX73" fmla="*/ 4083579 w 9143999"/>
                <a:gd name="connsiteY73" fmla="*/ 1738571 h 6061990"/>
                <a:gd name="connsiteX74" fmla="*/ 4136095 w 9143999"/>
                <a:gd name="connsiteY74" fmla="*/ 1713235 h 6061990"/>
                <a:gd name="connsiteX75" fmla="*/ 4178107 w 9143999"/>
                <a:gd name="connsiteY75" fmla="*/ 1672065 h 6061990"/>
                <a:gd name="connsiteX76" fmla="*/ 4209617 w 9143999"/>
                <a:gd name="connsiteY76" fmla="*/ 1605558 h 6061990"/>
                <a:gd name="connsiteX77" fmla="*/ 4227122 w 9143999"/>
                <a:gd name="connsiteY77" fmla="*/ 1513716 h 6061990"/>
                <a:gd name="connsiteX78" fmla="*/ 4227122 w 9143999"/>
                <a:gd name="connsiteY78" fmla="*/ 1505403 h 6061990"/>
                <a:gd name="connsiteX79" fmla="*/ 4227122 w 9143999"/>
                <a:gd name="connsiteY79" fmla="*/ 1495902 h 6061990"/>
                <a:gd name="connsiteX80" fmla="*/ 4227122 w 9143999"/>
                <a:gd name="connsiteY80" fmla="*/ 1482047 h 6061990"/>
                <a:gd name="connsiteX81" fmla="*/ 4223621 w 9143999"/>
                <a:gd name="connsiteY81" fmla="*/ 1463045 h 6061990"/>
                <a:gd name="connsiteX82" fmla="*/ 4192112 w 9143999"/>
                <a:gd name="connsiteY82" fmla="*/ 1409207 h 6061990"/>
                <a:gd name="connsiteX83" fmla="*/ 4118589 w 9143999"/>
                <a:gd name="connsiteY83" fmla="*/ 1342700 h 6061990"/>
                <a:gd name="connsiteX84" fmla="*/ 3884019 w 9143999"/>
                <a:gd name="connsiteY84" fmla="*/ 1203354 h 6061990"/>
                <a:gd name="connsiteX85" fmla="*/ 3582928 w 9143999"/>
                <a:gd name="connsiteY85" fmla="*/ 1076675 h 6061990"/>
                <a:gd name="connsiteX86" fmla="*/ 3253829 w 9143999"/>
                <a:gd name="connsiteY86" fmla="*/ 965832 h 6061990"/>
                <a:gd name="connsiteX87" fmla="*/ 2543115 w 9143999"/>
                <a:gd name="connsiteY87" fmla="*/ 772647 h 6061990"/>
                <a:gd name="connsiteX88" fmla="*/ 1041163 w 9143999"/>
                <a:gd name="connsiteY88" fmla="*/ 468619 h 6061990"/>
                <a:gd name="connsiteX89" fmla="*/ 0 w 9143999"/>
                <a:gd name="connsiteY89" fmla="*/ 304674 h 6061990"/>
                <a:gd name="connsiteX90" fmla="*/ 0 w 9143999"/>
                <a:gd name="connsiteY90"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6574 w 9143999"/>
                <a:gd name="connsiteY32" fmla="*/ 3366390 h 6061990"/>
                <a:gd name="connsiteX33" fmla="*/ 2410075 w 9143999"/>
                <a:gd name="connsiteY33" fmla="*/ 3371932 h 6061990"/>
                <a:gd name="connsiteX34" fmla="*/ 2445086 w 9143999"/>
                <a:gd name="connsiteY34" fmla="*/ 3470900 h 6061990"/>
                <a:gd name="connsiteX35" fmla="*/ 2529111 w 9143999"/>
                <a:gd name="connsiteY35" fmla="*/ 3575409 h 6061990"/>
                <a:gd name="connsiteX36" fmla="*/ 2886218 w 9143999"/>
                <a:gd name="connsiteY36" fmla="*/ 3828766 h 6061990"/>
                <a:gd name="connsiteX37" fmla="*/ 3414877 w 9143999"/>
                <a:gd name="connsiteY37" fmla="*/ 4075790 h 6061990"/>
                <a:gd name="connsiteX38" fmla="*/ 4034564 w 9143999"/>
                <a:gd name="connsiteY38" fmla="*/ 4294310 h 6061990"/>
                <a:gd name="connsiteX39" fmla="*/ 4706767 w 9143999"/>
                <a:gd name="connsiteY39" fmla="*/ 4487495 h 6061990"/>
                <a:gd name="connsiteX40" fmla="*/ 6128195 w 9143999"/>
                <a:gd name="connsiteY40" fmla="*/ 4810525 h 6061990"/>
                <a:gd name="connsiteX41" fmla="*/ 7609141 w 9143999"/>
                <a:gd name="connsiteY41" fmla="*/ 5070216 h 6061990"/>
                <a:gd name="connsiteX42" fmla="*/ 9118095 w 9143999"/>
                <a:gd name="connsiteY42" fmla="*/ 5285570 h 6061990"/>
                <a:gd name="connsiteX43" fmla="*/ 9143999 w 9143999"/>
                <a:gd name="connsiteY43" fmla="*/ 5288702 h 6061990"/>
                <a:gd name="connsiteX44" fmla="*/ 9143999 w 9143999"/>
                <a:gd name="connsiteY44" fmla="*/ 6061990 h 6061990"/>
                <a:gd name="connsiteX45" fmla="*/ 4752032 w 9143999"/>
                <a:gd name="connsiteY45" fmla="*/ 6061990 h 6061990"/>
                <a:gd name="connsiteX46" fmla="*/ 3828002 w 9143999"/>
                <a:gd name="connsiteY46" fmla="*/ 5760614 h 6061990"/>
                <a:gd name="connsiteX47" fmla="*/ 3071774 w 9143999"/>
                <a:gd name="connsiteY47" fmla="*/ 5475587 h 6061990"/>
                <a:gd name="connsiteX48" fmla="*/ 2329551 w 9143999"/>
                <a:gd name="connsiteY48" fmla="*/ 5136722 h 6061990"/>
                <a:gd name="connsiteX49" fmla="*/ 1615336 w 9143999"/>
                <a:gd name="connsiteY49" fmla="*/ 4712349 h 6061990"/>
                <a:gd name="connsiteX50" fmla="*/ 1282736 w 9143999"/>
                <a:gd name="connsiteY50" fmla="*/ 4446324 h 6061990"/>
                <a:gd name="connsiteX51" fmla="*/ 992148 w 9143999"/>
                <a:gd name="connsiteY51" fmla="*/ 4123294 h 6061990"/>
                <a:gd name="connsiteX52" fmla="*/ 792588 w 9143999"/>
                <a:gd name="connsiteY52" fmla="*/ 3733758 h 6061990"/>
                <a:gd name="connsiteX53" fmla="*/ 761078 w 9143999"/>
                <a:gd name="connsiteY53" fmla="*/ 3296717 h 6061990"/>
                <a:gd name="connsiteX54" fmla="*/ 764579 w 9143999"/>
                <a:gd name="connsiteY54" fmla="*/ 3271381 h 6061990"/>
                <a:gd name="connsiteX55" fmla="*/ 767643 w 9143999"/>
                <a:gd name="connsiteY55" fmla="*/ 3257526 h 6061990"/>
                <a:gd name="connsiteX56" fmla="*/ 771582 w 9143999"/>
                <a:gd name="connsiteY56" fmla="*/ 3242878 h 6061990"/>
                <a:gd name="connsiteX57" fmla="*/ 774645 w 9143999"/>
                <a:gd name="connsiteY57" fmla="*/ 3234565 h 6061990"/>
                <a:gd name="connsiteX58" fmla="*/ 775083 w 9143999"/>
                <a:gd name="connsiteY58" fmla="*/ 3226251 h 6061990"/>
                <a:gd name="connsiteX59" fmla="*/ 775083 w 9143999"/>
                <a:gd name="connsiteY59" fmla="*/ 3223876 h 6061990"/>
                <a:gd name="connsiteX60" fmla="*/ 778146 w 9143999"/>
                <a:gd name="connsiteY60" fmla="*/ 3218334 h 6061990"/>
                <a:gd name="connsiteX61" fmla="*/ 782085 w 9143999"/>
                <a:gd name="connsiteY61" fmla="*/ 3195374 h 6061990"/>
                <a:gd name="connsiteX62" fmla="*/ 813594 w 9143999"/>
                <a:gd name="connsiteY62" fmla="*/ 3106699 h 6061990"/>
                <a:gd name="connsiteX63" fmla="*/ 890617 w 9143999"/>
                <a:gd name="connsiteY63" fmla="*/ 2926182 h 6061990"/>
                <a:gd name="connsiteX64" fmla="*/ 1156698 w 9143999"/>
                <a:gd name="connsiteY64" fmla="*/ 2565148 h 6061990"/>
                <a:gd name="connsiteX65" fmla="*/ 1576824 w 9143999"/>
                <a:gd name="connsiteY65" fmla="*/ 2254786 h 6061990"/>
                <a:gd name="connsiteX66" fmla="*/ 2077475 w 9143999"/>
                <a:gd name="connsiteY66" fmla="*/ 2055267 h 6061990"/>
                <a:gd name="connsiteX67" fmla="*/ 2560620 w 9143999"/>
                <a:gd name="connsiteY67" fmla="*/ 1947590 h 6061990"/>
                <a:gd name="connsiteX68" fmla="*/ 3005254 w 9143999"/>
                <a:gd name="connsiteY68" fmla="*/ 1890585 h 6061990"/>
                <a:gd name="connsiteX69" fmla="*/ 3404374 w 9143999"/>
                <a:gd name="connsiteY69" fmla="*/ 1852581 h 6061990"/>
                <a:gd name="connsiteX70" fmla="*/ 3754480 w 9143999"/>
                <a:gd name="connsiteY70" fmla="*/ 1814578 h 6061990"/>
                <a:gd name="connsiteX71" fmla="*/ 4006556 w 9143999"/>
                <a:gd name="connsiteY71" fmla="*/ 1763907 h 6061990"/>
                <a:gd name="connsiteX72" fmla="*/ 4083579 w 9143999"/>
                <a:gd name="connsiteY72" fmla="*/ 1738571 h 6061990"/>
                <a:gd name="connsiteX73" fmla="*/ 4136095 w 9143999"/>
                <a:gd name="connsiteY73" fmla="*/ 1713235 h 6061990"/>
                <a:gd name="connsiteX74" fmla="*/ 4178107 w 9143999"/>
                <a:gd name="connsiteY74" fmla="*/ 1672065 h 6061990"/>
                <a:gd name="connsiteX75" fmla="*/ 4209617 w 9143999"/>
                <a:gd name="connsiteY75" fmla="*/ 1605558 h 6061990"/>
                <a:gd name="connsiteX76" fmla="*/ 4227122 w 9143999"/>
                <a:gd name="connsiteY76" fmla="*/ 1513716 h 6061990"/>
                <a:gd name="connsiteX77" fmla="*/ 4227122 w 9143999"/>
                <a:gd name="connsiteY77" fmla="*/ 1505403 h 6061990"/>
                <a:gd name="connsiteX78" fmla="*/ 4227122 w 9143999"/>
                <a:gd name="connsiteY78" fmla="*/ 1495902 h 6061990"/>
                <a:gd name="connsiteX79" fmla="*/ 4227122 w 9143999"/>
                <a:gd name="connsiteY79" fmla="*/ 1482047 h 6061990"/>
                <a:gd name="connsiteX80" fmla="*/ 4223621 w 9143999"/>
                <a:gd name="connsiteY80" fmla="*/ 1463045 h 6061990"/>
                <a:gd name="connsiteX81" fmla="*/ 4192112 w 9143999"/>
                <a:gd name="connsiteY81" fmla="*/ 1409207 h 6061990"/>
                <a:gd name="connsiteX82" fmla="*/ 4118589 w 9143999"/>
                <a:gd name="connsiteY82" fmla="*/ 1342700 h 6061990"/>
                <a:gd name="connsiteX83" fmla="*/ 3884019 w 9143999"/>
                <a:gd name="connsiteY83" fmla="*/ 1203354 h 6061990"/>
                <a:gd name="connsiteX84" fmla="*/ 3582928 w 9143999"/>
                <a:gd name="connsiteY84" fmla="*/ 1076675 h 6061990"/>
                <a:gd name="connsiteX85" fmla="*/ 3253829 w 9143999"/>
                <a:gd name="connsiteY85" fmla="*/ 965832 h 6061990"/>
                <a:gd name="connsiteX86" fmla="*/ 2543115 w 9143999"/>
                <a:gd name="connsiteY86" fmla="*/ 772647 h 6061990"/>
                <a:gd name="connsiteX87" fmla="*/ 1041163 w 9143999"/>
                <a:gd name="connsiteY87" fmla="*/ 468619 h 6061990"/>
                <a:gd name="connsiteX88" fmla="*/ 0 w 9143999"/>
                <a:gd name="connsiteY88" fmla="*/ 304674 h 6061990"/>
                <a:gd name="connsiteX89" fmla="*/ 0 w 9143999"/>
                <a:gd name="connsiteY89"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66390 h 6061990"/>
                <a:gd name="connsiteX32" fmla="*/ 2410075 w 9143999"/>
                <a:gd name="connsiteY32" fmla="*/ 3371932 h 6061990"/>
                <a:gd name="connsiteX33" fmla="*/ 2445086 w 9143999"/>
                <a:gd name="connsiteY33" fmla="*/ 3470900 h 6061990"/>
                <a:gd name="connsiteX34" fmla="*/ 2529111 w 9143999"/>
                <a:gd name="connsiteY34" fmla="*/ 3575409 h 6061990"/>
                <a:gd name="connsiteX35" fmla="*/ 2886218 w 9143999"/>
                <a:gd name="connsiteY35" fmla="*/ 3828766 h 6061990"/>
                <a:gd name="connsiteX36" fmla="*/ 3414877 w 9143999"/>
                <a:gd name="connsiteY36" fmla="*/ 4075790 h 6061990"/>
                <a:gd name="connsiteX37" fmla="*/ 4034564 w 9143999"/>
                <a:gd name="connsiteY37" fmla="*/ 4294310 h 6061990"/>
                <a:gd name="connsiteX38" fmla="*/ 4706767 w 9143999"/>
                <a:gd name="connsiteY38" fmla="*/ 4487495 h 6061990"/>
                <a:gd name="connsiteX39" fmla="*/ 6128195 w 9143999"/>
                <a:gd name="connsiteY39" fmla="*/ 4810525 h 6061990"/>
                <a:gd name="connsiteX40" fmla="*/ 7609141 w 9143999"/>
                <a:gd name="connsiteY40" fmla="*/ 5070216 h 6061990"/>
                <a:gd name="connsiteX41" fmla="*/ 9118095 w 9143999"/>
                <a:gd name="connsiteY41" fmla="*/ 5285570 h 6061990"/>
                <a:gd name="connsiteX42" fmla="*/ 9143999 w 9143999"/>
                <a:gd name="connsiteY42" fmla="*/ 5288702 h 6061990"/>
                <a:gd name="connsiteX43" fmla="*/ 9143999 w 9143999"/>
                <a:gd name="connsiteY43" fmla="*/ 6061990 h 6061990"/>
                <a:gd name="connsiteX44" fmla="*/ 4752032 w 9143999"/>
                <a:gd name="connsiteY44" fmla="*/ 6061990 h 6061990"/>
                <a:gd name="connsiteX45" fmla="*/ 3828002 w 9143999"/>
                <a:gd name="connsiteY45" fmla="*/ 5760614 h 6061990"/>
                <a:gd name="connsiteX46" fmla="*/ 3071774 w 9143999"/>
                <a:gd name="connsiteY46" fmla="*/ 5475587 h 6061990"/>
                <a:gd name="connsiteX47" fmla="*/ 2329551 w 9143999"/>
                <a:gd name="connsiteY47" fmla="*/ 5136722 h 6061990"/>
                <a:gd name="connsiteX48" fmla="*/ 1615336 w 9143999"/>
                <a:gd name="connsiteY48" fmla="*/ 4712349 h 6061990"/>
                <a:gd name="connsiteX49" fmla="*/ 1282736 w 9143999"/>
                <a:gd name="connsiteY49" fmla="*/ 4446324 h 6061990"/>
                <a:gd name="connsiteX50" fmla="*/ 992148 w 9143999"/>
                <a:gd name="connsiteY50" fmla="*/ 4123294 h 6061990"/>
                <a:gd name="connsiteX51" fmla="*/ 792588 w 9143999"/>
                <a:gd name="connsiteY51" fmla="*/ 3733758 h 6061990"/>
                <a:gd name="connsiteX52" fmla="*/ 761078 w 9143999"/>
                <a:gd name="connsiteY52" fmla="*/ 3296717 h 6061990"/>
                <a:gd name="connsiteX53" fmla="*/ 764579 w 9143999"/>
                <a:gd name="connsiteY53" fmla="*/ 3271381 h 6061990"/>
                <a:gd name="connsiteX54" fmla="*/ 767643 w 9143999"/>
                <a:gd name="connsiteY54" fmla="*/ 3257526 h 6061990"/>
                <a:gd name="connsiteX55" fmla="*/ 771582 w 9143999"/>
                <a:gd name="connsiteY55" fmla="*/ 3242878 h 6061990"/>
                <a:gd name="connsiteX56" fmla="*/ 774645 w 9143999"/>
                <a:gd name="connsiteY56" fmla="*/ 3234565 h 6061990"/>
                <a:gd name="connsiteX57" fmla="*/ 775083 w 9143999"/>
                <a:gd name="connsiteY57" fmla="*/ 3226251 h 6061990"/>
                <a:gd name="connsiteX58" fmla="*/ 775083 w 9143999"/>
                <a:gd name="connsiteY58" fmla="*/ 3223876 h 6061990"/>
                <a:gd name="connsiteX59" fmla="*/ 778146 w 9143999"/>
                <a:gd name="connsiteY59" fmla="*/ 3218334 h 6061990"/>
                <a:gd name="connsiteX60" fmla="*/ 782085 w 9143999"/>
                <a:gd name="connsiteY60" fmla="*/ 3195374 h 6061990"/>
                <a:gd name="connsiteX61" fmla="*/ 813594 w 9143999"/>
                <a:gd name="connsiteY61" fmla="*/ 3106699 h 6061990"/>
                <a:gd name="connsiteX62" fmla="*/ 890617 w 9143999"/>
                <a:gd name="connsiteY62" fmla="*/ 2926182 h 6061990"/>
                <a:gd name="connsiteX63" fmla="*/ 1156698 w 9143999"/>
                <a:gd name="connsiteY63" fmla="*/ 2565148 h 6061990"/>
                <a:gd name="connsiteX64" fmla="*/ 1576824 w 9143999"/>
                <a:gd name="connsiteY64" fmla="*/ 2254786 h 6061990"/>
                <a:gd name="connsiteX65" fmla="*/ 2077475 w 9143999"/>
                <a:gd name="connsiteY65" fmla="*/ 2055267 h 6061990"/>
                <a:gd name="connsiteX66" fmla="*/ 2560620 w 9143999"/>
                <a:gd name="connsiteY66" fmla="*/ 1947590 h 6061990"/>
                <a:gd name="connsiteX67" fmla="*/ 3005254 w 9143999"/>
                <a:gd name="connsiteY67" fmla="*/ 1890585 h 6061990"/>
                <a:gd name="connsiteX68" fmla="*/ 3404374 w 9143999"/>
                <a:gd name="connsiteY68" fmla="*/ 1852581 h 6061990"/>
                <a:gd name="connsiteX69" fmla="*/ 3754480 w 9143999"/>
                <a:gd name="connsiteY69" fmla="*/ 1814578 h 6061990"/>
                <a:gd name="connsiteX70" fmla="*/ 4006556 w 9143999"/>
                <a:gd name="connsiteY70" fmla="*/ 1763907 h 6061990"/>
                <a:gd name="connsiteX71" fmla="*/ 4083579 w 9143999"/>
                <a:gd name="connsiteY71" fmla="*/ 1738571 h 6061990"/>
                <a:gd name="connsiteX72" fmla="*/ 4136095 w 9143999"/>
                <a:gd name="connsiteY72" fmla="*/ 1713235 h 6061990"/>
                <a:gd name="connsiteX73" fmla="*/ 4178107 w 9143999"/>
                <a:gd name="connsiteY73" fmla="*/ 1672065 h 6061990"/>
                <a:gd name="connsiteX74" fmla="*/ 4209617 w 9143999"/>
                <a:gd name="connsiteY74" fmla="*/ 1605558 h 6061990"/>
                <a:gd name="connsiteX75" fmla="*/ 4227122 w 9143999"/>
                <a:gd name="connsiteY75" fmla="*/ 1513716 h 6061990"/>
                <a:gd name="connsiteX76" fmla="*/ 4227122 w 9143999"/>
                <a:gd name="connsiteY76" fmla="*/ 1505403 h 6061990"/>
                <a:gd name="connsiteX77" fmla="*/ 4227122 w 9143999"/>
                <a:gd name="connsiteY77" fmla="*/ 1495902 h 6061990"/>
                <a:gd name="connsiteX78" fmla="*/ 4227122 w 9143999"/>
                <a:gd name="connsiteY78" fmla="*/ 1482047 h 6061990"/>
                <a:gd name="connsiteX79" fmla="*/ 4223621 w 9143999"/>
                <a:gd name="connsiteY79" fmla="*/ 1463045 h 6061990"/>
                <a:gd name="connsiteX80" fmla="*/ 4192112 w 9143999"/>
                <a:gd name="connsiteY80" fmla="*/ 1409207 h 6061990"/>
                <a:gd name="connsiteX81" fmla="*/ 4118589 w 9143999"/>
                <a:gd name="connsiteY81" fmla="*/ 1342700 h 6061990"/>
                <a:gd name="connsiteX82" fmla="*/ 3884019 w 9143999"/>
                <a:gd name="connsiteY82" fmla="*/ 1203354 h 6061990"/>
                <a:gd name="connsiteX83" fmla="*/ 3582928 w 9143999"/>
                <a:gd name="connsiteY83" fmla="*/ 1076675 h 6061990"/>
                <a:gd name="connsiteX84" fmla="*/ 3253829 w 9143999"/>
                <a:gd name="connsiteY84" fmla="*/ 965832 h 6061990"/>
                <a:gd name="connsiteX85" fmla="*/ 2543115 w 9143999"/>
                <a:gd name="connsiteY85" fmla="*/ 772647 h 6061990"/>
                <a:gd name="connsiteX86" fmla="*/ 1041163 w 9143999"/>
                <a:gd name="connsiteY86" fmla="*/ 468619 h 6061990"/>
                <a:gd name="connsiteX87" fmla="*/ 0 w 9143999"/>
                <a:gd name="connsiteY87" fmla="*/ 304674 h 6061990"/>
                <a:gd name="connsiteX88" fmla="*/ 0 w 9143999"/>
                <a:gd name="connsiteY88"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10075 w 9143999"/>
                <a:gd name="connsiteY31" fmla="*/ 3371932 h 6061990"/>
                <a:gd name="connsiteX32" fmla="*/ 2445086 w 9143999"/>
                <a:gd name="connsiteY32" fmla="*/ 3470900 h 6061990"/>
                <a:gd name="connsiteX33" fmla="*/ 2529111 w 9143999"/>
                <a:gd name="connsiteY33" fmla="*/ 3575409 h 6061990"/>
                <a:gd name="connsiteX34" fmla="*/ 2886218 w 9143999"/>
                <a:gd name="connsiteY34" fmla="*/ 3828766 h 6061990"/>
                <a:gd name="connsiteX35" fmla="*/ 3414877 w 9143999"/>
                <a:gd name="connsiteY35" fmla="*/ 4075790 h 6061990"/>
                <a:gd name="connsiteX36" fmla="*/ 4034564 w 9143999"/>
                <a:gd name="connsiteY36" fmla="*/ 4294310 h 6061990"/>
                <a:gd name="connsiteX37" fmla="*/ 4706767 w 9143999"/>
                <a:gd name="connsiteY37" fmla="*/ 4487495 h 6061990"/>
                <a:gd name="connsiteX38" fmla="*/ 6128195 w 9143999"/>
                <a:gd name="connsiteY38" fmla="*/ 4810525 h 6061990"/>
                <a:gd name="connsiteX39" fmla="*/ 7609141 w 9143999"/>
                <a:gd name="connsiteY39" fmla="*/ 5070216 h 6061990"/>
                <a:gd name="connsiteX40" fmla="*/ 9118095 w 9143999"/>
                <a:gd name="connsiteY40" fmla="*/ 5285570 h 6061990"/>
                <a:gd name="connsiteX41" fmla="*/ 9143999 w 9143999"/>
                <a:gd name="connsiteY41" fmla="*/ 5288702 h 6061990"/>
                <a:gd name="connsiteX42" fmla="*/ 9143999 w 9143999"/>
                <a:gd name="connsiteY42" fmla="*/ 6061990 h 6061990"/>
                <a:gd name="connsiteX43" fmla="*/ 4752032 w 9143999"/>
                <a:gd name="connsiteY43" fmla="*/ 6061990 h 6061990"/>
                <a:gd name="connsiteX44" fmla="*/ 3828002 w 9143999"/>
                <a:gd name="connsiteY44" fmla="*/ 5760614 h 6061990"/>
                <a:gd name="connsiteX45" fmla="*/ 3071774 w 9143999"/>
                <a:gd name="connsiteY45" fmla="*/ 5475587 h 6061990"/>
                <a:gd name="connsiteX46" fmla="*/ 2329551 w 9143999"/>
                <a:gd name="connsiteY46" fmla="*/ 5136722 h 6061990"/>
                <a:gd name="connsiteX47" fmla="*/ 1615336 w 9143999"/>
                <a:gd name="connsiteY47" fmla="*/ 4712349 h 6061990"/>
                <a:gd name="connsiteX48" fmla="*/ 1282736 w 9143999"/>
                <a:gd name="connsiteY48" fmla="*/ 4446324 h 6061990"/>
                <a:gd name="connsiteX49" fmla="*/ 992148 w 9143999"/>
                <a:gd name="connsiteY49" fmla="*/ 4123294 h 6061990"/>
                <a:gd name="connsiteX50" fmla="*/ 792588 w 9143999"/>
                <a:gd name="connsiteY50" fmla="*/ 3733758 h 6061990"/>
                <a:gd name="connsiteX51" fmla="*/ 761078 w 9143999"/>
                <a:gd name="connsiteY51" fmla="*/ 3296717 h 6061990"/>
                <a:gd name="connsiteX52" fmla="*/ 764579 w 9143999"/>
                <a:gd name="connsiteY52" fmla="*/ 3271381 h 6061990"/>
                <a:gd name="connsiteX53" fmla="*/ 767643 w 9143999"/>
                <a:gd name="connsiteY53" fmla="*/ 3257526 h 6061990"/>
                <a:gd name="connsiteX54" fmla="*/ 771582 w 9143999"/>
                <a:gd name="connsiteY54" fmla="*/ 3242878 h 6061990"/>
                <a:gd name="connsiteX55" fmla="*/ 774645 w 9143999"/>
                <a:gd name="connsiteY55" fmla="*/ 3234565 h 6061990"/>
                <a:gd name="connsiteX56" fmla="*/ 775083 w 9143999"/>
                <a:gd name="connsiteY56" fmla="*/ 3226251 h 6061990"/>
                <a:gd name="connsiteX57" fmla="*/ 775083 w 9143999"/>
                <a:gd name="connsiteY57" fmla="*/ 3223876 h 6061990"/>
                <a:gd name="connsiteX58" fmla="*/ 778146 w 9143999"/>
                <a:gd name="connsiteY58" fmla="*/ 3218334 h 6061990"/>
                <a:gd name="connsiteX59" fmla="*/ 782085 w 9143999"/>
                <a:gd name="connsiteY59" fmla="*/ 3195374 h 6061990"/>
                <a:gd name="connsiteX60" fmla="*/ 813594 w 9143999"/>
                <a:gd name="connsiteY60" fmla="*/ 3106699 h 6061990"/>
                <a:gd name="connsiteX61" fmla="*/ 890617 w 9143999"/>
                <a:gd name="connsiteY61" fmla="*/ 2926182 h 6061990"/>
                <a:gd name="connsiteX62" fmla="*/ 1156698 w 9143999"/>
                <a:gd name="connsiteY62" fmla="*/ 2565148 h 6061990"/>
                <a:gd name="connsiteX63" fmla="*/ 1576824 w 9143999"/>
                <a:gd name="connsiteY63" fmla="*/ 2254786 h 6061990"/>
                <a:gd name="connsiteX64" fmla="*/ 2077475 w 9143999"/>
                <a:gd name="connsiteY64" fmla="*/ 2055267 h 6061990"/>
                <a:gd name="connsiteX65" fmla="*/ 2560620 w 9143999"/>
                <a:gd name="connsiteY65" fmla="*/ 1947590 h 6061990"/>
                <a:gd name="connsiteX66" fmla="*/ 3005254 w 9143999"/>
                <a:gd name="connsiteY66" fmla="*/ 1890585 h 6061990"/>
                <a:gd name="connsiteX67" fmla="*/ 3404374 w 9143999"/>
                <a:gd name="connsiteY67" fmla="*/ 1852581 h 6061990"/>
                <a:gd name="connsiteX68" fmla="*/ 3754480 w 9143999"/>
                <a:gd name="connsiteY68" fmla="*/ 1814578 h 6061990"/>
                <a:gd name="connsiteX69" fmla="*/ 4006556 w 9143999"/>
                <a:gd name="connsiteY69" fmla="*/ 1763907 h 6061990"/>
                <a:gd name="connsiteX70" fmla="*/ 4083579 w 9143999"/>
                <a:gd name="connsiteY70" fmla="*/ 1738571 h 6061990"/>
                <a:gd name="connsiteX71" fmla="*/ 4136095 w 9143999"/>
                <a:gd name="connsiteY71" fmla="*/ 1713235 h 6061990"/>
                <a:gd name="connsiteX72" fmla="*/ 4178107 w 9143999"/>
                <a:gd name="connsiteY72" fmla="*/ 1672065 h 6061990"/>
                <a:gd name="connsiteX73" fmla="*/ 4209617 w 9143999"/>
                <a:gd name="connsiteY73" fmla="*/ 1605558 h 6061990"/>
                <a:gd name="connsiteX74" fmla="*/ 4227122 w 9143999"/>
                <a:gd name="connsiteY74" fmla="*/ 1513716 h 6061990"/>
                <a:gd name="connsiteX75" fmla="*/ 4227122 w 9143999"/>
                <a:gd name="connsiteY75" fmla="*/ 1505403 h 6061990"/>
                <a:gd name="connsiteX76" fmla="*/ 4227122 w 9143999"/>
                <a:gd name="connsiteY76" fmla="*/ 1495902 h 6061990"/>
                <a:gd name="connsiteX77" fmla="*/ 4227122 w 9143999"/>
                <a:gd name="connsiteY77" fmla="*/ 1482047 h 6061990"/>
                <a:gd name="connsiteX78" fmla="*/ 4223621 w 9143999"/>
                <a:gd name="connsiteY78" fmla="*/ 1463045 h 6061990"/>
                <a:gd name="connsiteX79" fmla="*/ 4192112 w 9143999"/>
                <a:gd name="connsiteY79" fmla="*/ 1409207 h 6061990"/>
                <a:gd name="connsiteX80" fmla="*/ 4118589 w 9143999"/>
                <a:gd name="connsiteY80" fmla="*/ 1342700 h 6061990"/>
                <a:gd name="connsiteX81" fmla="*/ 3884019 w 9143999"/>
                <a:gd name="connsiteY81" fmla="*/ 1203354 h 6061990"/>
                <a:gd name="connsiteX82" fmla="*/ 3582928 w 9143999"/>
                <a:gd name="connsiteY82" fmla="*/ 1076675 h 6061990"/>
                <a:gd name="connsiteX83" fmla="*/ 3253829 w 9143999"/>
                <a:gd name="connsiteY83" fmla="*/ 965832 h 6061990"/>
                <a:gd name="connsiteX84" fmla="*/ 2543115 w 9143999"/>
                <a:gd name="connsiteY84" fmla="*/ 772647 h 6061990"/>
                <a:gd name="connsiteX85" fmla="*/ 1041163 w 9143999"/>
                <a:gd name="connsiteY85" fmla="*/ 468619 h 6061990"/>
                <a:gd name="connsiteX86" fmla="*/ 0 w 9143999"/>
                <a:gd name="connsiteY86" fmla="*/ 304674 h 6061990"/>
                <a:gd name="connsiteX87" fmla="*/ 0 w 9143999"/>
                <a:gd name="connsiteY87"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45086 w 9143999"/>
                <a:gd name="connsiteY31" fmla="*/ 3470900 h 6061990"/>
                <a:gd name="connsiteX32" fmla="*/ 2529111 w 9143999"/>
                <a:gd name="connsiteY32" fmla="*/ 3575409 h 6061990"/>
                <a:gd name="connsiteX33" fmla="*/ 2886218 w 9143999"/>
                <a:gd name="connsiteY33" fmla="*/ 3828766 h 6061990"/>
                <a:gd name="connsiteX34" fmla="*/ 3414877 w 9143999"/>
                <a:gd name="connsiteY34" fmla="*/ 4075790 h 6061990"/>
                <a:gd name="connsiteX35" fmla="*/ 4034564 w 9143999"/>
                <a:gd name="connsiteY35" fmla="*/ 4294310 h 6061990"/>
                <a:gd name="connsiteX36" fmla="*/ 4706767 w 9143999"/>
                <a:gd name="connsiteY36" fmla="*/ 4487495 h 6061990"/>
                <a:gd name="connsiteX37" fmla="*/ 6128195 w 9143999"/>
                <a:gd name="connsiteY37" fmla="*/ 4810525 h 6061990"/>
                <a:gd name="connsiteX38" fmla="*/ 7609141 w 9143999"/>
                <a:gd name="connsiteY38" fmla="*/ 5070216 h 6061990"/>
                <a:gd name="connsiteX39" fmla="*/ 9118095 w 9143999"/>
                <a:gd name="connsiteY39" fmla="*/ 5285570 h 6061990"/>
                <a:gd name="connsiteX40" fmla="*/ 9143999 w 9143999"/>
                <a:gd name="connsiteY40" fmla="*/ 5288702 h 6061990"/>
                <a:gd name="connsiteX41" fmla="*/ 9143999 w 9143999"/>
                <a:gd name="connsiteY41" fmla="*/ 6061990 h 6061990"/>
                <a:gd name="connsiteX42" fmla="*/ 4752032 w 9143999"/>
                <a:gd name="connsiteY42" fmla="*/ 6061990 h 6061990"/>
                <a:gd name="connsiteX43" fmla="*/ 3828002 w 9143999"/>
                <a:gd name="connsiteY43" fmla="*/ 5760614 h 6061990"/>
                <a:gd name="connsiteX44" fmla="*/ 3071774 w 9143999"/>
                <a:gd name="connsiteY44" fmla="*/ 5475587 h 6061990"/>
                <a:gd name="connsiteX45" fmla="*/ 2329551 w 9143999"/>
                <a:gd name="connsiteY45" fmla="*/ 5136722 h 6061990"/>
                <a:gd name="connsiteX46" fmla="*/ 1615336 w 9143999"/>
                <a:gd name="connsiteY46" fmla="*/ 4712349 h 6061990"/>
                <a:gd name="connsiteX47" fmla="*/ 1282736 w 9143999"/>
                <a:gd name="connsiteY47" fmla="*/ 4446324 h 6061990"/>
                <a:gd name="connsiteX48" fmla="*/ 992148 w 9143999"/>
                <a:gd name="connsiteY48" fmla="*/ 4123294 h 6061990"/>
                <a:gd name="connsiteX49" fmla="*/ 792588 w 9143999"/>
                <a:gd name="connsiteY49" fmla="*/ 3733758 h 6061990"/>
                <a:gd name="connsiteX50" fmla="*/ 761078 w 9143999"/>
                <a:gd name="connsiteY50" fmla="*/ 3296717 h 6061990"/>
                <a:gd name="connsiteX51" fmla="*/ 764579 w 9143999"/>
                <a:gd name="connsiteY51" fmla="*/ 3271381 h 6061990"/>
                <a:gd name="connsiteX52" fmla="*/ 767643 w 9143999"/>
                <a:gd name="connsiteY52" fmla="*/ 3257526 h 6061990"/>
                <a:gd name="connsiteX53" fmla="*/ 771582 w 9143999"/>
                <a:gd name="connsiteY53" fmla="*/ 3242878 h 6061990"/>
                <a:gd name="connsiteX54" fmla="*/ 774645 w 9143999"/>
                <a:gd name="connsiteY54" fmla="*/ 3234565 h 6061990"/>
                <a:gd name="connsiteX55" fmla="*/ 775083 w 9143999"/>
                <a:gd name="connsiteY55" fmla="*/ 3226251 h 6061990"/>
                <a:gd name="connsiteX56" fmla="*/ 775083 w 9143999"/>
                <a:gd name="connsiteY56" fmla="*/ 3223876 h 6061990"/>
                <a:gd name="connsiteX57" fmla="*/ 778146 w 9143999"/>
                <a:gd name="connsiteY57" fmla="*/ 3218334 h 6061990"/>
                <a:gd name="connsiteX58" fmla="*/ 782085 w 9143999"/>
                <a:gd name="connsiteY58" fmla="*/ 3195374 h 6061990"/>
                <a:gd name="connsiteX59" fmla="*/ 813594 w 9143999"/>
                <a:gd name="connsiteY59" fmla="*/ 3106699 h 6061990"/>
                <a:gd name="connsiteX60" fmla="*/ 890617 w 9143999"/>
                <a:gd name="connsiteY60" fmla="*/ 2926182 h 6061990"/>
                <a:gd name="connsiteX61" fmla="*/ 1156698 w 9143999"/>
                <a:gd name="connsiteY61" fmla="*/ 2565148 h 6061990"/>
                <a:gd name="connsiteX62" fmla="*/ 1576824 w 9143999"/>
                <a:gd name="connsiteY62" fmla="*/ 2254786 h 6061990"/>
                <a:gd name="connsiteX63" fmla="*/ 2077475 w 9143999"/>
                <a:gd name="connsiteY63" fmla="*/ 2055267 h 6061990"/>
                <a:gd name="connsiteX64" fmla="*/ 2560620 w 9143999"/>
                <a:gd name="connsiteY64" fmla="*/ 1947590 h 6061990"/>
                <a:gd name="connsiteX65" fmla="*/ 3005254 w 9143999"/>
                <a:gd name="connsiteY65" fmla="*/ 1890585 h 6061990"/>
                <a:gd name="connsiteX66" fmla="*/ 3404374 w 9143999"/>
                <a:gd name="connsiteY66" fmla="*/ 1852581 h 6061990"/>
                <a:gd name="connsiteX67" fmla="*/ 3754480 w 9143999"/>
                <a:gd name="connsiteY67" fmla="*/ 1814578 h 6061990"/>
                <a:gd name="connsiteX68" fmla="*/ 4006556 w 9143999"/>
                <a:gd name="connsiteY68" fmla="*/ 1763907 h 6061990"/>
                <a:gd name="connsiteX69" fmla="*/ 4083579 w 9143999"/>
                <a:gd name="connsiteY69" fmla="*/ 1738571 h 6061990"/>
                <a:gd name="connsiteX70" fmla="*/ 4136095 w 9143999"/>
                <a:gd name="connsiteY70" fmla="*/ 1713235 h 6061990"/>
                <a:gd name="connsiteX71" fmla="*/ 4178107 w 9143999"/>
                <a:gd name="connsiteY71" fmla="*/ 1672065 h 6061990"/>
                <a:gd name="connsiteX72" fmla="*/ 4209617 w 9143999"/>
                <a:gd name="connsiteY72" fmla="*/ 1605558 h 6061990"/>
                <a:gd name="connsiteX73" fmla="*/ 4227122 w 9143999"/>
                <a:gd name="connsiteY73" fmla="*/ 1513716 h 6061990"/>
                <a:gd name="connsiteX74" fmla="*/ 4227122 w 9143999"/>
                <a:gd name="connsiteY74" fmla="*/ 1505403 h 6061990"/>
                <a:gd name="connsiteX75" fmla="*/ 4227122 w 9143999"/>
                <a:gd name="connsiteY75" fmla="*/ 1495902 h 6061990"/>
                <a:gd name="connsiteX76" fmla="*/ 4227122 w 9143999"/>
                <a:gd name="connsiteY76" fmla="*/ 1482047 h 6061990"/>
                <a:gd name="connsiteX77" fmla="*/ 4223621 w 9143999"/>
                <a:gd name="connsiteY77" fmla="*/ 1463045 h 6061990"/>
                <a:gd name="connsiteX78" fmla="*/ 4192112 w 9143999"/>
                <a:gd name="connsiteY78" fmla="*/ 1409207 h 6061990"/>
                <a:gd name="connsiteX79" fmla="*/ 4118589 w 9143999"/>
                <a:gd name="connsiteY79" fmla="*/ 1342700 h 6061990"/>
                <a:gd name="connsiteX80" fmla="*/ 3884019 w 9143999"/>
                <a:gd name="connsiteY80" fmla="*/ 1203354 h 6061990"/>
                <a:gd name="connsiteX81" fmla="*/ 3582928 w 9143999"/>
                <a:gd name="connsiteY81" fmla="*/ 1076675 h 6061990"/>
                <a:gd name="connsiteX82" fmla="*/ 3253829 w 9143999"/>
                <a:gd name="connsiteY82" fmla="*/ 965832 h 6061990"/>
                <a:gd name="connsiteX83" fmla="*/ 2543115 w 9143999"/>
                <a:gd name="connsiteY83" fmla="*/ 772647 h 6061990"/>
                <a:gd name="connsiteX84" fmla="*/ 1041163 w 9143999"/>
                <a:gd name="connsiteY84" fmla="*/ 468619 h 6061990"/>
                <a:gd name="connsiteX85" fmla="*/ 0 w 9143999"/>
                <a:gd name="connsiteY85" fmla="*/ 304674 h 6061990"/>
                <a:gd name="connsiteX86" fmla="*/ 0 w 9143999"/>
                <a:gd name="connsiteY86"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43999" h="6061990">
                  <a:moveTo>
                    <a:pt x="0" y="0"/>
                  </a:moveTo>
                  <a:cubicBezTo>
                    <a:pt x="383616" y="31868"/>
                    <a:pt x="768406" y="70410"/>
                    <a:pt x="1153197" y="113919"/>
                  </a:cubicBezTo>
                  <a:cubicBezTo>
                    <a:pt x="1681856" y="174091"/>
                    <a:pt x="2214016" y="243764"/>
                    <a:pt x="2742675" y="338773"/>
                  </a:cubicBezTo>
                  <a:cubicBezTo>
                    <a:pt x="3008755" y="383110"/>
                    <a:pt x="3271334" y="436949"/>
                    <a:pt x="3537414" y="500288"/>
                  </a:cubicBezTo>
                  <a:lnTo>
                    <a:pt x="3933033" y="607965"/>
                  </a:lnTo>
                  <a:cubicBezTo>
                    <a:pt x="4062572" y="649135"/>
                    <a:pt x="4195613" y="693473"/>
                    <a:pt x="4328653" y="747311"/>
                  </a:cubicBezTo>
                  <a:cubicBezTo>
                    <a:pt x="4458192" y="797983"/>
                    <a:pt x="4591232" y="861322"/>
                    <a:pt x="4717270" y="940496"/>
                  </a:cubicBezTo>
                  <a:cubicBezTo>
                    <a:pt x="4780289" y="981667"/>
                    <a:pt x="4843308" y="1026004"/>
                    <a:pt x="4902826" y="1079842"/>
                  </a:cubicBezTo>
                  <a:cubicBezTo>
                    <a:pt x="4958842" y="1130514"/>
                    <a:pt x="5011358" y="1190686"/>
                    <a:pt x="5053371" y="1260359"/>
                  </a:cubicBezTo>
                  <a:cubicBezTo>
                    <a:pt x="5074377" y="1295196"/>
                    <a:pt x="5088381" y="1333200"/>
                    <a:pt x="5102386" y="1371203"/>
                  </a:cubicBezTo>
                  <a:cubicBezTo>
                    <a:pt x="5109388" y="1390205"/>
                    <a:pt x="5112889" y="1409207"/>
                    <a:pt x="5116390" y="1428208"/>
                  </a:cubicBezTo>
                  <a:lnTo>
                    <a:pt x="5116390" y="1434542"/>
                  </a:lnTo>
                  <a:lnTo>
                    <a:pt x="5119454" y="1440084"/>
                  </a:lnTo>
                  <a:cubicBezTo>
                    <a:pt x="5119600" y="1442195"/>
                    <a:pt x="5119745" y="1444307"/>
                    <a:pt x="5119891" y="1446418"/>
                  </a:cubicBezTo>
                  <a:lnTo>
                    <a:pt x="5126893" y="1472546"/>
                  </a:lnTo>
                  <a:cubicBezTo>
                    <a:pt x="5137396" y="1526384"/>
                    <a:pt x="5144398" y="1586557"/>
                    <a:pt x="5144398" y="1646729"/>
                  </a:cubicBezTo>
                  <a:cubicBezTo>
                    <a:pt x="5140897" y="1710068"/>
                    <a:pt x="5133895" y="1776574"/>
                    <a:pt x="5112889" y="1843081"/>
                  </a:cubicBezTo>
                  <a:cubicBezTo>
                    <a:pt x="5088381" y="1912754"/>
                    <a:pt x="5053371" y="1982427"/>
                    <a:pt x="5000855" y="2048933"/>
                  </a:cubicBezTo>
                  <a:cubicBezTo>
                    <a:pt x="4948339" y="2118606"/>
                    <a:pt x="4881819" y="2181946"/>
                    <a:pt x="4808297" y="2235784"/>
                  </a:cubicBezTo>
                  <a:cubicBezTo>
                    <a:pt x="4731274" y="2289622"/>
                    <a:pt x="4650750" y="2333960"/>
                    <a:pt x="4570225" y="2371963"/>
                  </a:cubicBezTo>
                  <a:cubicBezTo>
                    <a:pt x="4486200" y="2409967"/>
                    <a:pt x="4405676" y="2441637"/>
                    <a:pt x="4325152" y="2470139"/>
                  </a:cubicBezTo>
                  <a:cubicBezTo>
                    <a:pt x="4248128" y="2495475"/>
                    <a:pt x="4171105" y="2517644"/>
                    <a:pt x="4094082" y="2536645"/>
                  </a:cubicBezTo>
                  <a:cubicBezTo>
                    <a:pt x="3943537" y="2577816"/>
                    <a:pt x="3803494" y="2606319"/>
                    <a:pt x="3670454" y="2634821"/>
                  </a:cubicBezTo>
                  <a:lnTo>
                    <a:pt x="3292341" y="2713995"/>
                  </a:lnTo>
                  <a:cubicBezTo>
                    <a:pt x="3173305" y="2739331"/>
                    <a:pt x="3064772" y="2767834"/>
                    <a:pt x="2966743" y="2796336"/>
                  </a:cubicBezTo>
                  <a:cubicBezTo>
                    <a:pt x="2868713" y="2824839"/>
                    <a:pt x="2781187" y="2856509"/>
                    <a:pt x="2711166" y="2888178"/>
                  </a:cubicBezTo>
                  <a:cubicBezTo>
                    <a:pt x="2641145" y="2919848"/>
                    <a:pt x="2588629" y="2951518"/>
                    <a:pt x="2550117" y="2986354"/>
                  </a:cubicBezTo>
                  <a:cubicBezTo>
                    <a:pt x="2511606" y="3018024"/>
                    <a:pt x="2483597" y="3052860"/>
                    <a:pt x="2466092" y="3087697"/>
                  </a:cubicBezTo>
                  <a:cubicBezTo>
                    <a:pt x="2445086" y="3125701"/>
                    <a:pt x="2433604" y="3159391"/>
                    <a:pt x="2420578" y="3217543"/>
                  </a:cubicBezTo>
                  <a:cubicBezTo>
                    <a:pt x="2407552" y="3275695"/>
                    <a:pt x="2400327" y="3409351"/>
                    <a:pt x="2445086" y="3470900"/>
                  </a:cubicBezTo>
                  <a:cubicBezTo>
                    <a:pt x="2489845" y="3532449"/>
                    <a:pt x="2490599" y="3537406"/>
                    <a:pt x="2529111" y="3575409"/>
                  </a:cubicBezTo>
                  <a:cubicBezTo>
                    <a:pt x="2606134" y="3654583"/>
                    <a:pt x="2732172" y="3743258"/>
                    <a:pt x="2886218" y="3828766"/>
                  </a:cubicBezTo>
                  <a:cubicBezTo>
                    <a:pt x="3036764" y="3914274"/>
                    <a:pt x="3218818" y="3996616"/>
                    <a:pt x="3414877" y="4075790"/>
                  </a:cubicBezTo>
                  <a:cubicBezTo>
                    <a:pt x="3607435" y="4151797"/>
                    <a:pt x="3817499" y="4224637"/>
                    <a:pt x="4034564" y="4294310"/>
                  </a:cubicBezTo>
                  <a:cubicBezTo>
                    <a:pt x="4251629" y="4360816"/>
                    <a:pt x="4475697" y="4427323"/>
                    <a:pt x="4706767" y="4487495"/>
                  </a:cubicBezTo>
                  <a:cubicBezTo>
                    <a:pt x="5165405" y="4607839"/>
                    <a:pt x="5645049" y="4712349"/>
                    <a:pt x="6128195" y="4810525"/>
                  </a:cubicBezTo>
                  <a:cubicBezTo>
                    <a:pt x="6614841" y="4905534"/>
                    <a:pt x="7111991" y="4994209"/>
                    <a:pt x="7609141" y="5070216"/>
                  </a:cubicBezTo>
                  <a:cubicBezTo>
                    <a:pt x="8109791" y="5149390"/>
                    <a:pt x="8613943" y="5222230"/>
                    <a:pt x="9118095" y="5285570"/>
                  </a:cubicBezTo>
                  <a:lnTo>
                    <a:pt x="9143999" y="5288702"/>
                  </a:lnTo>
                  <a:lnTo>
                    <a:pt x="9143999" y="6061990"/>
                  </a:lnTo>
                  <a:lnTo>
                    <a:pt x="4752032" y="6061990"/>
                  </a:lnTo>
                  <a:cubicBezTo>
                    <a:pt x="4441382" y="5969608"/>
                    <a:pt x="4132773" y="5869741"/>
                    <a:pt x="3828002" y="5760614"/>
                  </a:cubicBezTo>
                  <a:cubicBezTo>
                    <a:pt x="3572425" y="5671939"/>
                    <a:pt x="3323850" y="5576930"/>
                    <a:pt x="3071774" y="5475587"/>
                  </a:cubicBezTo>
                  <a:cubicBezTo>
                    <a:pt x="2823199" y="5371078"/>
                    <a:pt x="2574625" y="5260234"/>
                    <a:pt x="2329551" y="5136722"/>
                  </a:cubicBezTo>
                  <a:cubicBezTo>
                    <a:pt x="2087978" y="5010044"/>
                    <a:pt x="1846405" y="4873864"/>
                    <a:pt x="1615336" y="4712349"/>
                  </a:cubicBezTo>
                  <a:cubicBezTo>
                    <a:pt x="1499801" y="4630008"/>
                    <a:pt x="1387767" y="4544500"/>
                    <a:pt x="1282736" y="4446324"/>
                  </a:cubicBezTo>
                  <a:cubicBezTo>
                    <a:pt x="1177704" y="4348149"/>
                    <a:pt x="1076173" y="4243639"/>
                    <a:pt x="992148" y="4123294"/>
                  </a:cubicBezTo>
                  <a:cubicBezTo>
                    <a:pt x="908123" y="4006116"/>
                    <a:pt x="834601" y="3873104"/>
                    <a:pt x="792588" y="3733758"/>
                  </a:cubicBezTo>
                  <a:cubicBezTo>
                    <a:pt x="750575" y="3591244"/>
                    <a:pt x="740072" y="3442397"/>
                    <a:pt x="761078" y="3296717"/>
                  </a:cubicBezTo>
                  <a:lnTo>
                    <a:pt x="764579" y="3271381"/>
                  </a:lnTo>
                  <a:lnTo>
                    <a:pt x="767643" y="3257526"/>
                  </a:lnTo>
                  <a:cubicBezTo>
                    <a:pt x="768081" y="3249212"/>
                    <a:pt x="771582" y="3242878"/>
                    <a:pt x="771582" y="3242878"/>
                  </a:cubicBezTo>
                  <a:lnTo>
                    <a:pt x="774645" y="3234565"/>
                  </a:lnTo>
                  <a:lnTo>
                    <a:pt x="775083" y="3226251"/>
                  </a:lnTo>
                  <a:lnTo>
                    <a:pt x="775083" y="3223876"/>
                  </a:lnTo>
                  <a:lnTo>
                    <a:pt x="778146" y="3218334"/>
                  </a:lnTo>
                  <a:lnTo>
                    <a:pt x="782085" y="3195374"/>
                  </a:lnTo>
                  <a:cubicBezTo>
                    <a:pt x="792588" y="3166871"/>
                    <a:pt x="799590" y="3138368"/>
                    <a:pt x="813594" y="3106699"/>
                  </a:cubicBezTo>
                  <a:cubicBezTo>
                    <a:pt x="834601" y="3046527"/>
                    <a:pt x="859108" y="2986354"/>
                    <a:pt x="890617" y="2926182"/>
                  </a:cubicBezTo>
                  <a:cubicBezTo>
                    <a:pt x="953636" y="2802670"/>
                    <a:pt x="1041163" y="2679159"/>
                    <a:pt x="1156698" y="2565148"/>
                  </a:cubicBezTo>
                  <a:cubicBezTo>
                    <a:pt x="1272232" y="2447970"/>
                    <a:pt x="1419277" y="2340294"/>
                    <a:pt x="1576824" y="2254786"/>
                  </a:cubicBezTo>
                  <a:cubicBezTo>
                    <a:pt x="1737873" y="2169278"/>
                    <a:pt x="1909424" y="2102772"/>
                    <a:pt x="2077475" y="2055267"/>
                  </a:cubicBezTo>
                  <a:cubicBezTo>
                    <a:pt x="2242024" y="2004596"/>
                    <a:pt x="2406574" y="1972926"/>
                    <a:pt x="2560620" y="1947590"/>
                  </a:cubicBezTo>
                  <a:cubicBezTo>
                    <a:pt x="2718168" y="1922255"/>
                    <a:pt x="2865212" y="1903253"/>
                    <a:pt x="3005254" y="1890585"/>
                  </a:cubicBezTo>
                  <a:cubicBezTo>
                    <a:pt x="3145296" y="1874750"/>
                    <a:pt x="3281837" y="1862082"/>
                    <a:pt x="3404374" y="1852581"/>
                  </a:cubicBezTo>
                  <a:lnTo>
                    <a:pt x="3754480" y="1814578"/>
                  </a:lnTo>
                  <a:cubicBezTo>
                    <a:pt x="3856010" y="1798743"/>
                    <a:pt x="3947038" y="1782908"/>
                    <a:pt x="4006556" y="1763907"/>
                  </a:cubicBezTo>
                  <a:cubicBezTo>
                    <a:pt x="4038065" y="1754406"/>
                    <a:pt x="4066074" y="1748072"/>
                    <a:pt x="4083579" y="1738571"/>
                  </a:cubicBezTo>
                  <a:cubicBezTo>
                    <a:pt x="4104585" y="1732237"/>
                    <a:pt x="4122090" y="1722736"/>
                    <a:pt x="4136095" y="1713235"/>
                  </a:cubicBezTo>
                  <a:cubicBezTo>
                    <a:pt x="4150099" y="1703734"/>
                    <a:pt x="4164103" y="1691066"/>
                    <a:pt x="4178107" y="1672065"/>
                  </a:cubicBezTo>
                  <a:cubicBezTo>
                    <a:pt x="4192112" y="1653063"/>
                    <a:pt x="4202615" y="1630894"/>
                    <a:pt x="4209617" y="1605558"/>
                  </a:cubicBezTo>
                  <a:cubicBezTo>
                    <a:pt x="4220120" y="1577056"/>
                    <a:pt x="4223621" y="1548553"/>
                    <a:pt x="4227122" y="1513716"/>
                  </a:cubicBezTo>
                  <a:lnTo>
                    <a:pt x="4227122" y="1505403"/>
                  </a:lnTo>
                  <a:lnTo>
                    <a:pt x="4227122" y="1495902"/>
                  </a:lnTo>
                  <a:lnTo>
                    <a:pt x="4227122" y="1482047"/>
                  </a:lnTo>
                  <a:cubicBezTo>
                    <a:pt x="4227122" y="1475713"/>
                    <a:pt x="4227122" y="1469379"/>
                    <a:pt x="4223621" y="1463045"/>
                  </a:cubicBezTo>
                  <a:cubicBezTo>
                    <a:pt x="4220120" y="1447210"/>
                    <a:pt x="4209617" y="1428208"/>
                    <a:pt x="4192112" y="1409207"/>
                  </a:cubicBezTo>
                  <a:cubicBezTo>
                    <a:pt x="4171105" y="1387038"/>
                    <a:pt x="4146598" y="1364869"/>
                    <a:pt x="4118589" y="1342700"/>
                  </a:cubicBezTo>
                  <a:cubicBezTo>
                    <a:pt x="4055570" y="1295196"/>
                    <a:pt x="3975046" y="1247691"/>
                    <a:pt x="3884019" y="1203354"/>
                  </a:cubicBezTo>
                  <a:cubicBezTo>
                    <a:pt x="3792991" y="1159016"/>
                    <a:pt x="3691461" y="1117846"/>
                    <a:pt x="3582928" y="1076675"/>
                  </a:cubicBezTo>
                  <a:cubicBezTo>
                    <a:pt x="3477896" y="1038672"/>
                    <a:pt x="3365863" y="1000668"/>
                    <a:pt x="3253829" y="965832"/>
                  </a:cubicBezTo>
                  <a:cubicBezTo>
                    <a:pt x="3026261" y="892992"/>
                    <a:pt x="2784688" y="829652"/>
                    <a:pt x="2543115" y="772647"/>
                  </a:cubicBezTo>
                  <a:cubicBezTo>
                    <a:pt x="2056469" y="655469"/>
                    <a:pt x="1548816" y="557293"/>
                    <a:pt x="1041163" y="468619"/>
                  </a:cubicBezTo>
                  <a:cubicBezTo>
                    <a:pt x="696624" y="408848"/>
                    <a:pt x="348905" y="354833"/>
                    <a:pt x="0" y="304674"/>
                  </a:cubicBezTo>
                  <a:lnTo>
                    <a:pt x="0" y="0"/>
                  </a:lnTo>
                  <a:close/>
                </a:path>
              </a:pathLst>
            </a:custGeom>
            <a:solidFill>
              <a:schemeClr val="tx1">
                <a:lumMod val="85000"/>
                <a:lumOff val="15000"/>
              </a:schemeClr>
            </a:solidFill>
            <a:ln>
              <a:noFill/>
            </a:ln>
          </p:spPr>
          <p:txBody>
            <a:bodyPr/>
            <a:lstStyle/>
            <a:p>
              <a:pPr eaLnBrk="1" fontAlgn="auto" hangingPunct="1">
                <a:spcBef>
                  <a:spcPts val="0"/>
                </a:spcBef>
                <a:spcAft>
                  <a:spcPts val="0"/>
                </a:spcAft>
                <a:defRPr/>
              </a:pPr>
              <a:endParaRPr kumimoji="0" lang="en-US">
                <a:latin typeface="+mn-lt"/>
                <a:ea typeface="+mn-ea"/>
              </a:endParaRPr>
            </a:p>
          </p:txBody>
        </p:sp>
        <p:sp>
          <p:nvSpPr>
            <p:cNvPr id="5172" name="Freeform 8"/>
            <p:cNvSpPr>
              <a:spLocks/>
            </p:cNvSpPr>
            <p:nvPr/>
          </p:nvSpPr>
          <p:spPr bwMode="auto">
            <a:xfrm>
              <a:off x="0" y="869184"/>
              <a:ext cx="8795010" cy="5988817"/>
            </a:xfrm>
            <a:custGeom>
              <a:avLst/>
              <a:gdLst>
                <a:gd name="T0" fmla="*/ 0 w 8795010"/>
                <a:gd name="T1" fmla="*/ 0 h 5988817"/>
                <a:gd name="T2" fmla="*/ 3082902 w 8795010"/>
                <a:gd name="T3" fmla="*/ 500228 h 5988817"/>
                <a:gd name="T4" fmla="*/ 4784409 w 8795010"/>
                <a:gd name="T5" fmla="*/ 1380772 h 5988817"/>
                <a:gd name="T6" fmla="*/ 3404998 w 8795010"/>
                <a:gd name="T7" fmla="*/ 2267652 h 5988817"/>
                <a:gd name="T8" fmla="*/ 1703491 w 8795010"/>
                <a:gd name="T9" fmla="*/ 3230549 h 5988817"/>
                <a:gd name="T10" fmla="*/ 5887237 w 8795010"/>
                <a:gd name="T11" fmla="*/ 5409738 h 5988817"/>
                <a:gd name="T12" fmla="*/ 8795010 w 8795010"/>
                <a:gd name="T13" fmla="*/ 5988817 h 5988817"/>
                <a:gd name="T14" fmla="*/ 7910172 w 8795010"/>
                <a:gd name="T15" fmla="*/ 5988817 h 5988817"/>
                <a:gd name="T16" fmla="*/ 5813715 w 8795010"/>
                <a:gd name="T17" fmla="*/ 5552272 h 5988817"/>
                <a:gd name="T18" fmla="*/ 2757305 w 8795010"/>
                <a:gd name="T19" fmla="*/ 4570370 h 5988817"/>
                <a:gd name="T20" fmla="*/ 1479425 w 8795010"/>
                <a:gd name="T21" fmla="*/ 3211544 h 5988817"/>
                <a:gd name="T22" fmla="*/ 2183134 w 8795010"/>
                <a:gd name="T23" fmla="*/ 2394349 h 5988817"/>
                <a:gd name="T24" fmla="*/ 3355983 w 8795010"/>
                <a:gd name="T25" fmla="*/ 2121950 h 5988817"/>
                <a:gd name="T26" fmla="*/ 4269755 w 8795010"/>
                <a:gd name="T27" fmla="*/ 1916067 h 5988817"/>
                <a:gd name="T28" fmla="*/ 4560342 w 8795010"/>
                <a:gd name="T29" fmla="*/ 1396610 h 5988817"/>
                <a:gd name="T30" fmla="*/ 3009380 w 8795010"/>
                <a:gd name="T31" fmla="*/ 642762 h 5988817"/>
                <a:gd name="T32" fmla="*/ 0 w 8795010"/>
                <a:gd name="T33" fmla="*/ 153235 h 59888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795010" h="5988817">
                  <a:moveTo>
                    <a:pt x="0" y="0"/>
                  </a:moveTo>
                  <a:cubicBezTo>
                    <a:pt x="1275901" y="148554"/>
                    <a:pt x="2311734" y="316320"/>
                    <a:pt x="3082902" y="500228"/>
                  </a:cubicBezTo>
                  <a:cubicBezTo>
                    <a:pt x="4178728" y="759957"/>
                    <a:pt x="4735394" y="1048193"/>
                    <a:pt x="4784409" y="1380772"/>
                  </a:cubicBezTo>
                  <a:cubicBezTo>
                    <a:pt x="4882438" y="2049099"/>
                    <a:pt x="4129714" y="2159959"/>
                    <a:pt x="3404998" y="2267652"/>
                  </a:cubicBezTo>
                  <a:cubicBezTo>
                    <a:pt x="2627767" y="2381679"/>
                    <a:pt x="1829529" y="2498874"/>
                    <a:pt x="1703491" y="3230549"/>
                  </a:cubicBezTo>
                  <a:cubicBezTo>
                    <a:pt x="1542443" y="4168107"/>
                    <a:pt x="3888142" y="4931457"/>
                    <a:pt x="5887237" y="5409738"/>
                  </a:cubicBezTo>
                  <a:cubicBezTo>
                    <a:pt x="6920721" y="5655400"/>
                    <a:pt x="7970450" y="5850672"/>
                    <a:pt x="8795010" y="5988817"/>
                  </a:cubicBezTo>
                  <a:lnTo>
                    <a:pt x="7910172" y="5988817"/>
                  </a:lnTo>
                  <a:cubicBezTo>
                    <a:pt x="7256881" y="5868994"/>
                    <a:pt x="6531625" y="5722599"/>
                    <a:pt x="5813715" y="5552272"/>
                  </a:cubicBezTo>
                  <a:cubicBezTo>
                    <a:pt x="4507826" y="5238697"/>
                    <a:pt x="3478520" y="4909285"/>
                    <a:pt x="2757305" y="4570370"/>
                  </a:cubicBezTo>
                  <a:cubicBezTo>
                    <a:pt x="1829529" y="4136433"/>
                    <a:pt x="1398901" y="3677156"/>
                    <a:pt x="1479425" y="3211544"/>
                  </a:cubicBezTo>
                  <a:cubicBezTo>
                    <a:pt x="1545945" y="2837788"/>
                    <a:pt x="1773512" y="2571724"/>
                    <a:pt x="2183134" y="2394349"/>
                  </a:cubicBezTo>
                  <a:cubicBezTo>
                    <a:pt x="2529737" y="2242312"/>
                    <a:pt x="2949863" y="2178964"/>
                    <a:pt x="3355983" y="2121950"/>
                  </a:cubicBezTo>
                  <a:cubicBezTo>
                    <a:pt x="3709589" y="2068104"/>
                    <a:pt x="4042188" y="2020592"/>
                    <a:pt x="4269755" y="1916067"/>
                  </a:cubicBezTo>
                  <a:cubicBezTo>
                    <a:pt x="4416799" y="1846384"/>
                    <a:pt x="4609356" y="1716520"/>
                    <a:pt x="4560342" y="1396610"/>
                  </a:cubicBezTo>
                  <a:cubicBezTo>
                    <a:pt x="4521830" y="1133713"/>
                    <a:pt x="3986171" y="873984"/>
                    <a:pt x="3009380" y="642762"/>
                  </a:cubicBezTo>
                  <a:cubicBezTo>
                    <a:pt x="2258781" y="463602"/>
                    <a:pt x="1245927" y="300260"/>
                    <a:pt x="0" y="153235"/>
                  </a:cubicBezTo>
                  <a:lnTo>
                    <a:pt x="0" y="0"/>
                  </a:lnTo>
                  <a:close/>
                </a:path>
              </a:pathLst>
            </a:custGeom>
            <a:solidFill>
              <a:srgbClr val="FFDB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1" name="Freeform 9"/>
            <p:cNvSpPr>
              <a:spLocks/>
            </p:cNvSpPr>
            <p:nvPr/>
          </p:nvSpPr>
          <p:spPr bwMode="auto">
            <a:xfrm>
              <a:off x="0" y="918905"/>
              <a:ext cx="8513763" cy="5939096"/>
            </a:xfrm>
            <a:custGeom>
              <a:avLst/>
              <a:gdLst/>
              <a:ahLst/>
              <a:cxnLst/>
              <a:rect l="l" t="t" r="r" b="b"/>
              <a:pathLst>
                <a:path w="8513236" h="5939720">
                  <a:moveTo>
                    <a:pt x="0" y="0"/>
                  </a:moveTo>
                  <a:cubicBezTo>
                    <a:pt x="1267237" y="148192"/>
                    <a:pt x="2295572" y="315238"/>
                    <a:pt x="3057919" y="495651"/>
                  </a:cubicBezTo>
                  <a:cubicBezTo>
                    <a:pt x="3555058" y="612834"/>
                    <a:pt x="3943667" y="739519"/>
                    <a:pt x="4216743" y="869370"/>
                  </a:cubicBezTo>
                  <a:cubicBezTo>
                    <a:pt x="4521328" y="1015057"/>
                    <a:pt x="4689375" y="1173412"/>
                    <a:pt x="4713882" y="1334935"/>
                  </a:cubicBezTo>
                  <a:cubicBezTo>
                    <a:pt x="4804908" y="1965190"/>
                    <a:pt x="4118716" y="2066537"/>
                    <a:pt x="3387011" y="2174219"/>
                  </a:cubicBezTo>
                  <a:cubicBezTo>
                    <a:pt x="2588788" y="2291402"/>
                    <a:pt x="1766058" y="2411752"/>
                    <a:pt x="1633021" y="3175025"/>
                  </a:cubicBezTo>
                  <a:cubicBezTo>
                    <a:pt x="1559500" y="3599417"/>
                    <a:pt x="1969115" y="4023810"/>
                    <a:pt x="2844359" y="4435534"/>
                  </a:cubicBezTo>
                  <a:cubicBezTo>
                    <a:pt x="3555058" y="4771248"/>
                    <a:pt x="4570342" y="5097460"/>
                    <a:pt x="5865704" y="5404669"/>
                  </a:cubicBezTo>
                  <a:cubicBezTo>
                    <a:pt x="6793025" y="5624727"/>
                    <a:pt x="7733382" y="5804910"/>
                    <a:pt x="8513236" y="5939720"/>
                  </a:cubicBezTo>
                  <a:lnTo>
                    <a:pt x="8179609" y="5939720"/>
                  </a:lnTo>
                  <a:cubicBezTo>
                    <a:pt x="7465516" y="5812559"/>
                    <a:pt x="6646676" y="5651037"/>
                    <a:pt x="5837696" y="5458510"/>
                  </a:cubicBezTo>
                  <a:cubicBezTo>
                    <a:pt x="4538833" y="5148133"/>
                    <a:pt x="3513046" y="4818754"/>
                    <a:pt x="2798847" y="4483041"/>
                  </a:cubicBezTo>
                  <a:cubicBezTo>
                    <a:pt x="1892093" y="4058648"/>
                    <a:pt x="1471976" y="3615253"/>
                    <a:pt x="1548997" y="3168691"/>
                  </a:cubicBezTo>
                  <a:cubicBezTo>
                    <a:pt x="1689036" y="2364245"/>
                    <a:pt x="2581786" y="2234394"/>
                    <a:pt x="3369506" y="2117211"/>
                  </a:cubicBezTo>
                  <a:cubicBezTo>
                    <a:pt x="4090708" y="2012696"/>
                    <a:pt x="4713882" y="1920850"/>
                    <a:pt x="4629859" y="1341269"/>
                  </a:cubicBezTo>
                  <a:cubicBezTo>
                    <a:pt x="4559122" y="844575"/>
                    <a:pt x="2958673" y="403585"/>
                    <a:pt x="0" y="57926"/>
                  </a:cubicBezTo>
                  <a:close/>
                </a:path>
              </a:pathLst>
            </a:custGeom>
            <a:solidFill>
              <a:schemeClr val="tx1">
                <a:lumMod val="85000"/>
                <a:lumOff val="15000"/>
              </a:schemeClr>
            </a:solidFill>
            <a:ln>
              <a:noFill/>
            </a:ln>
          </p:spPr>
          <p:txBody>
            <a:bodyPr/>
            <a:lstStyle/>
            <a:p>
              <a:pPr eaLnBrk="1" fontAlgn="auto" hangingPunct="1">
                <a:spcBef>
                  <a:spcPts val="0"/>
                </a:spcBef>
                <a:spcAft>
                  <a:spcPts val="0"/>
                </a:spcAft>
                <a:defRPr/>
              </a:pPr>
              <a:endParaRPr kumimoji="0" lang="en-US">
                <a:latin typeface="+mn-lt"/>
                <a:ea typeface="+mn-ea"/>
              </a:endParaRPr>
            </a:p>
          </p:txBody>
        </p:sp>
      </p:grpSp>
      <p:grpSp>
        <p:nvGrpSpPr>
          <p:cNvPr id="3" name="群組 2"/>
          <p:cNvGrpSpPr>
            <a:grpSpLocks/>
          </p:cNvGrpSpPr>
          <p:nvPr/>
        </p:nvGrpSpPr>
        <p:grpSpPr bwMode="auto">
          <a:xfrm>
            <a:off x="344488" y="623888"/>
            <a:ext cx="8799512" cy="2265362"/>
            <a:chOff x="343883" y="623802"/>
            <a:chExt cx="8800117" cy="2265448"/>
          </a:xfrm>
        </p:grpSpPr>
        <p:grpSp>
          <p:nvGrpSpPr>
            <p:cNvPr id="5164" name="Group 79"/>
            <p:cNvGrpSpPr>
              <a:grpSpLocks/>
            </p:cNvGrpSpPr>
            <p:nvPr/>
          </p:nvGrpSpPr>
          <p:grpSpPr bwMode="auto">
            <a:xfrm>
              <a:off x="343883" y="623802"/>
              <a:ext cx="978982" cy="1017411"/>
              <a:chOff x="6453494" y="2317132"/>
              <a:chExt cx="1969724" cy="2047043"/>
            </a:xfrm>
          </p:grpSpPr>
          <p:sp>
            <p:nvSpPr>
              <p:cNvPr id="36" name="Oval 80"/>
              <p:cNvSpPr/>
              <p:nvPr/>
            </p:nvSpPr>
            <p:spPr>
              <a:xfrm>
                <a:off x="6453494" y="3671469"/>
                <a:ext cx="1970875" cy="693138"/>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sz="1200"/>
              </a:p>
            </p:txBody>
          </p:sp>
          <p:sp>
            <p:nvSpPr>
              <p:cNvPr id="37" name="Oval 81"/>
              <p:cNvSpPr/>
              <p:nvPr/>
            </p:nvSpPr>
            <p:spPr>
              <a:xfrm>
                <a:off x="6581266" y="2317132"/>
                <a:ext cx="1744081" cy="1740833"/>
              </a:xfrm>
              <a:prstGeom prst="ellipse">
                <a:avLst/>
              </a:prstGeom>
              <a:gradFill>
                <a:gsLst>
                  <a:gs pos="35000">
                    <a:srgbClr val="00297A"/>
                  </a:gs>
                  <a:gs pos="70000">
                    <a:srgbClr val="0070C0"/>
                  </a:gs>
                  <a:gs pos="100000">
                    <a:srgbClr val="00B0F0"/>
                  </a:gs>
                </a:gsLst>
                <a:lin ang="5400000" scaled="1"/>
              </a:gradFill>
              <a:ln w="12700" cap="flat" cmpd="sng" algn="ctr">
                <a:solidFill>
                  <a:srgbClr val="002060"/>
                </a:solidFill>
                <a:prstDash val="solid"/>
              </a:ln>
              <a:effectLst/>
            </p:spPr>
            <p:txBody>
              <a:bodyPr anchor="ctr"/>
              <a:lstStyle/>
              <a:p>
                <a:pPr algn="ctr" eaLnBrk="1" fontAlgn="auto" hangingPunct="1">
                  <a:spcBef>
                    <a:spcPts val="0"/>
                  </a:spcBef>
                  <a:spcAft>
                    <a:spcPts val="0"/>
                  </a:spcAft>
                  <a:defRPr/>
                </a:pPr>
                <a:endParaRPr kumimoji="0" lang="en-US" sz="1200" kern="0">
                  <a:solidFill>
                    <a:sysClr val="window" lastClr="FFFFFF"/>
                  </a:solidFill>
                  <a:latin typeface="Calibri"/>
                  <a:ea typeface="+mn-ea"/>
                </a:endParaRPr>
              </a:p>
            </p:txBody>
          </p:sp>
          <p:sp>
            <p:nvSpPr>
              <p:cNvPr id="38" name="Oval 82"/>
              <p:cNvSpPr/>
              <p:nvPr/>
            </p:nvSpPr>
            <p:spPr>
              <a:xfrm>
                <a:off x="6766534" y="2374627"/>
                <a:ext cx="1373544" cy="1207404"/>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anchor="ctr"/>
              <a:lstStyle/>
              <a:p>
                <a:pPr algn="ctr" eaLnBrk="1" fontAlgn="auto" hangingPunct="1">
                  <a:spcBef>
                    <a:spcPts val="0"/>
                  </a:spcBef>
                  <a:spcAft>
                    <a:spcPts val="0"/>
                  </a:spcAft>
                  <a:defRPr/>
                </a:pPr>
                <a:endParaRPr kumimoji="0" lang="en-US" sz="1200" kern="0">
                  <a:solidFill>
                    <a:sysClr val="window" lastClr="FFFFFF"/>
                  </a:solidFill>
                  <a:latin typeface="Calibri"/>
                  <a:ea typeface="+mn-ea"/>
                </a:endParaRPr>
              </a:p>
            </p:txBody>
          </p:sp>
          <p:sp>
            <p:nvSpPr>
              <p:cNvPr id="39" name="TextBox 83"/>
              <p:cNvSpPr txBox="1"/>
              <p:nvPr/>
            </p:nvSpPr>
            <p:spPr>
              <a:xfrm>
                <a:off x="6846390" y="2866533"/>
                <a:ext cx="1210636" cy="683557"/>
              </a:xfrm>
              <a:prstGeom prst="rect">
                <a:avLst/>
              </a:prstGeom>
              <a:noFill/>
            </p:spPr>
            <p:txBody>
              <a:bodyPr wrap="none">
                <a:spAutoFit/>
              </a:bodyPr>
              <a:lstStyle/>
              <a:p>
                <a:pPr algn="ctr" eaLnBrk="1" fontAlgn="auto" hangingPunct="1">
                  <a:spcBef>
                    <a:spcPts val="0"/>
                  </a:spcBef>
                  <a:spcAft>
                    <a:spcPts val="0"/>
                  </a:spcAft>
                  <a:defRPr/>
                </a:pPr>
                <a:r>
                  <a:rPr kumimoji="0" lang="en-US" sz="1600" b="1" dirty="0">
                    <a:solidFill>
                      <a:schemeClr val="bg1"/>
                    </a:solidFill>
                    <a:effectLst>
                      <a:outerShdw blurRad="50800" dist="38100" dir="5400000" algn="t" rotWithShape="0">
                        <a:prstClr val="black">
                          <a:alpha val="40000"/>
                        </a:prstClr>
                      </a:outerShdw>
                    </a:effectLst>
                    <a:latin typeface="+mn-lt"/>
                    <a:ea typeface="+mn-ea"/>
                  </a:rPr>
                  <a:t>2011</a:t>
                </a:r>
              </a:p>
            </p:txBody>
          </p:sp>
        </p:grpSp>
        <p:pic>
          <p:nvPicPr>
            <p:cNvPr id="5165" name="圖片 53"/>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895850" y="927100"/>
              <a:ext cx="424815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45989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950" y="107950"/>
            <a:ext cx="8820150" cy="900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4800" b="1" dirty="0">
                <a:solidFill>
                  <a:schemeClr val="bg1"/>
                </a:solidFill>
                <a:latin typeface="標楷體" panose="03000509000000000000" pitchFamily="65" charset="-120"/>
                <a:ea typeface="標楷體" panose="03000509000000000000" pitchFamily="65" charset="-120"/>
              </a:rPr>
              <a:t>2012 </a:t>
            </a:r>
            <a:r>
              <a:rPr kumimoji="0" lang="zh-TW" altLang="en-US" sz="4800" b="1" dirty="0">
                <a:solidFill>
                  <a:schemeClr val="bg1"/>
                </a:solidFill>
                <a:latin typeface="標楷體" panose="03000509000000000000" pitchFamily="65" charset="-120"/>
                <a:ea typeface="標楷體" panose="03000509000000000000" pitchFamily="65" charset="-120"/>
              </a:rPr>
              <a:t>主題研討書籍</a:t>
            </a:r>
          </a:p>
        </p:txBody>
      </p:sp>
      <p:cxnSp>
        <p:nvCxnSpPr>
          <p:cNvPr id="7" name="直線接點 6"/>
          <p:cNvCxnSpPr/>
          <p:nvPr/>
        </p:nvCxnSpPr>
        <p:spPr>
          <a:xfrm flipV="1">
            <a:off x="71438" y="882650"/>
            <a:ext cx="9001125" cy="1111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5124" name="Group 42"/>
          <p:cNvGrpSpPr>
            <a:grpSpLocks/>
          </p:cNvGrpSpPr>
          <p:nvPr/>
        </p:nvGrpSpPr>
        <p:grpSpPr bwMode="auto">
          <a:xfrm>
            <a:off x="0" y="1092200"/>
            <a:ext cx="9144000" cy="5765800"/>
            <a:chOff x="0" y="774866"/>
            <a:chExt cx="9144000" cy="6083135"/>
          </a:xfrm>
        </p:grpSpPr>
        <p:sp>
          <p:nvSpPr>
            <p:cNvPr id="8" name="Freeform 6"/>
            <p:cNvSpPr>
              <a:spLocks/>
            </p:cNvSpPr>
            <p:nvPr/>
          </p:nvSpPr>
          <p:spPr bwMode="auto">
            <a:xfrm>
              <a:off x="0" y="774866"/>
              <a:ext cx="9144000" cy="6083135"/>
            </a:xfrm>
            <a:custGeom>
              <a:avLst/>
              <a:gdLst>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9902 h 6083134"/>
                <a:gd name="connsiteX77" fmla="*/ 4160360 w 9144000"/>
                <a:gd name="connsiteY77" fmla="*/ 1520401 h 6083134"/>
                <a:gd name="connsiteX78" fmla="*/ 4163861 w 9144000"/>
                <a:gd name="connsiteY78" fmla="*/ 1516046 h 6083134"/>
                <a:gd name="connsiteX79" fmla="*/ 4163861 w 9144000"/>
                <a:gd name="connsiteY79" fmla="*/ 1497042 h 6083134"/>
                <a:gd name="connsiteX80" fmla="*/ 4139354 w 9144000"/>
                <a:gd name="connsiteY80" fmla="*/ 1452700 h 6083134"/>
                <a:gd name="connsiteX81" fmla="*/ 4072836 w 9144000"/>
                <a:gd name="connsiteY81" fmla="*/ 1392521 h 6083134"/>
                <a:gd name="connsiteX82" fmla="*/ 3852275 w 9144000"/>
                <a:gd name="connsiteY82" fmla="*/ 1259494 h 6083134"/>
                <a:gd name="connsiteX83" fmla="*/ 3558194 w 9144000"/>
                <a:gd name="connsiteY83" fmla="*/ 1132802 h 6083134"/>
                <a:gd name="connsiteX84" fmla="*/ 3232605 w 9144000"/>
                <a:gd name="connsiteY84" fmla="*/ 1018779 h 6083134"/>
                <a:gd name="connsiteX85" fmla="*/ 2528911 w 9144000"/>
                <a:gd name="connsiteY85" fmla="*/ 825574 h 6083134"/>
                <a:gd name="connsiteX86" fmla="*/ 1030499 w 9144000"/>
                <a:gd name="connsiteY86" fmla="*/ 515179 h 6083134"/>
                <a:gd name="connsiteX87" fmla="*/ 0 w 9144000"/>
                <a:gd name="connsiteY87" fmla="*/ 348488 h 6083134"/>
                <a:gd name="connsiteX88" fmla="*/ 0 w 9144000"/>
                <a:gd name="connsiteY8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516046 h 6083134"/>
                <a:gd name="connsiteX78" fmla="*/ 4163861 w 9144000"/>
                <a:gd name="connsiteY78" fmla="*/ 1497042 h 6083134"/>
                <a:gd name="connsiteX79" fmla="*/ 4139354 w 9144000"/>
                <a:gd name="connsiteY79" fmla="*/ 1452700 h 6083134"/>
                <a:gd name="connsiteX80" fmla="*/ 4072836 w 9144000"/>
                <a:gd name="connsiteY80" fmla="*/ 1392521 h 6083134"/>
                <a:gd name="connsiteX81" fmla="*/ 3852275 w 9144000"/>
                <a:gd name="connsiteY81" fmla="*/ 1259494 h 6083134"/>
                <a:gd name="connsiteX82" fmla="*/ 3558194 w 9144000"/>
                <a:gd name="connsiteY82" fmla="*/ 1132802 h 6083134"/>
                <a:gd name="connsiteX83" fmla="*/ 3232605 w 9144000"/>
                <a:gd name="connsiteY83" fmla="*/ 1018779 h 6083134"/>
                <a:gd name="connsiteX84" fmla="*/ 2528911 w 9144000"/>
                <a:gd name="connsiteY84" fmla="*/ 825574 h 6083134"/>
                <a:gd name="connsiteX85" fmla="*/ 1030499 w 9144000"/>
                <a:gd name="connsiteY85" fmla="*/ 515179 h 6083134"/>
                <a:gd name="connsiteX86" fmla="*/ 0 w 9144000"/>
                <a:gd name="connsiteY86" fmla="*/ 348488 h 6083134"/>
                <a:gd name="connsiteX87" fmla="*/ 0 w 9144000"/>
                <a:gd name="connsiteY87"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497042 h 6083134"/>
                <a:gd name="connsiteX78" fmla="*/ 4139354 w 9144000"/>
                <a:gd name="connsiteY78" fmla="*/ 1452700 h 6083134"/>
                <a:gd name="connsiteX79" fmla="*/ 4072836 w 9144000"/>
                <a:gd name="connsiteY79" fmla="*/ 1392521 h 6083134"/>
                <a:gd name="connsiteX80" fmla="*/ 3852275 w 9144000"/>
                <a:gd name="connsiteY80" fmla="*/ 1259494 h 6083134"/>
                <a:gd name="connsiteX81" fmla="*/ 3558194 w 9144000"/>
                <a:gd name="connsiteY81" fmla="*/ 1132802 h 6083134"/>
                <a:gd name="connsiteX82" fmla="*/ 3232605 w 9144000"/>
                <a:gd name="connsiteY82" fmla="*/ 1018779 h 6083134"/>
                <a:gd name="connsiteX83" fmla="*/ 2528911 w 9144000"/>
                <a:gd name="connsiteY83" fmla="*/ 825574 h 6083134"/>
                <a:gd name="connsiteX84" fmla="*/ 1030499 w 9144000"/>
                <a:gd name="connsiteY84" fmla="*/ 515179 h 6083134"/>
                <a:gd name="connsiteX85" fmla="*/ 0 w 9144000"/>
                <a:gd name="connsiteY85" fmla="*/ 348488 h 6083134"/>
                <a:gd name="connsiteX86" fmla="*/ 0 w 9144000"/>
                <a:gd name="connsiteY86"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3861 w 9144000"/>
                <a:gd name="connsiteY76" fmla="*/ 1497042 h 6083134"/>
                <a:gd name="connsiteX77" fmla="*/ 4139354 w 9144000"/>
                <a:gd name="connsiteY77" fmla="*/ 1452700 h 6083134"/>
                <a:gd name="connsiteX78" fmla="*/ 4072836 w 9144000"/>
                <a:gd name="connsiteY78" fmla="*/ 1392521 h 6083134"/>
                <a:gd name="connsiteX79" fmla="*/ 3852275 w 9144000"/>
                <a:gd name="connsiteY79" fmla="*/ 1259494 h 6083134"/>
                <a:gd name="connsiteX80" fmla="*/ 3558194 w 9144000"/>
                <a:gd name="connsiteY80" fmla="*/ 1132802 h 6083134"/>
                <a:gd name="connsiteX81" fmla="*/ 3232605 w 9144000"/>
                <a:gd name="connsiteY81" fmla="*/ 1018779 h 6083134"/>
                <a:gd name="connsiteX82" fmla="*/ 2528911 w 9144000"/>
                <a:gd name="connsiteY82" fmla="*/ 825574 h 6083134"/>
                <a:gd name="connsiteX83" fmla="*/ 1030499 w 9144000"/>
                <a:gd name="connsiteY83" fmla="*/ 515179 h 6083134"/>
                <a:gd name="connsiteX84" fmla="*/ 0 w 9144000"/>
                <a:gd name="connsiteY84" fmla="*/ 348488 h 6083134"/>
                <a:gd name="connsiteX85" fmla="*/ 0 w 9144000"/>
                <a:gd name="connsiteY85"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94255 h 6083134"/>
                <a:gd name="connsiteX32" fmla="*/ 2528911 w 9144000"/>
                <a:gd name="connsiteY32" fmla="*/ 3399797 h 6083134"/>
                <a:gd name="connsiteX33" fmla="*/ 2563921 w 9144000"/>
                <a:gd name="connsiteY33" fmla="*/ 3470270 h 6083134"/>
                <a:gd name="connsiteX34" fmla="*/ 2640942 w 9144000"/>
                <a:gd name="connsiteY34" fmla="*/ 3558954 h 6083134"/>
                <a:gd name="connsiteX35" fmla="*/ 2977035 w 9144000"/>
                <a:gd name="connsiteY35" fmla="*/ 3787000 h 6083134"/>
                <a:gd name="connsiteX36" fmla="*/ 3491676 w 9144000"/>
                <a:gd name="connsiteY36" fmla="*/ 4018213 h 6083134"/>
                <a:gd name="connsiteX37" fmla="*/ 4104345 w 9144000"/>
                <a:gd name="connsiteY37" fmla="*/ 4230422 h 6083134"/>
                <a:gd name="connsiteX38" fmla="*/ 4769528 w 9144000"/>
                <a:gd name="connsiteY38" fmla="*/ 4414126 h 6083134"/>
                <a:gd name="connsiteX39" fmla="*/ 6183917 w 9144000"/>
                <a:gd name="connsiteY39" fmla="*/ 4727688 h 6083134"/>
                <a:gd name="connsiteX40" fmla="*/ 7661324 w 9144000"/>
                <a:gd name="connsiteY40" fmla="*/ 4977905 h 6083134"/>
                <a:gd name="connsiteX41" fmla="*/ 9144000 w 9144000"/>
                <a:gd name="connsiteY41" fmla="*/ 5180860 h 6083134"/>
                <a:gd name="connsiteX42" fmla="*/ 9144000 w 9144000"/>
                <a:gd name="connsiteY42" fmla="*/ 6083134 h 6083134"/>
                <a:gd name="connsiteX43" fmla="*/ 4375201 w 9144000"/>
                <a:gd name="connsiteY43" fmla="*/ 6083134 h 6083134"/>
                <a:gd name="connsiteX44" fmla="*/ 3764751 w 9144000"/>
                <a:gd name="connsiteY44" fmla="*/ 5874251 h 6083134"/>
                <a:gd name="connsiteX45" fmla="*/ 3001541 w 9144000"/>
                <a:gd name="connsiteY45" fmla="*/ 5582860 h 6083134"/>
                <a:gd name="connsiteX46" fmla="*/ 2252335 w 9144000"/>
                <a:gd name="connsiteY46" fmla="*/ 5234456 h 6083134"/>
                <a:gd name="connsiteX47" fmla="*/ 1524135 w 9144000"/>
                <a:gd name="connsiteY47" fmla="*/ 4797369 h 6083134"/>
                <a:gd name="connsiteX48" fmla="*/ 1181040 w 9144000"/>
                <a:gd name="connsiteY48" fmla="*/ 4521814 h 6083134"/>
                <a:gd name="connsiteX49" fmla="*/ 879957 w 9144000"/>
                <a:gd name="connsiteY49" fmla="*/ 4186080 h 6083134"/>
                <a:gd name="connsiteX50" fmla="*/ 673400 w 9144000"/>
                <a:gd name="connsiteY50" fmla="*/ 3774331 h 6083134"/>
                <a:gd name="connsiteX51" fmla="*/ 641892 w 9144000"/>
                <a:gd name="connsiteY51" fmla="*/ 3315072 h 6083134"/>
                <a:gd name="connsiteX52" fmla="*/ 645393 w 9144000"/>
                <a:gd name="connsiteY52" fmla="*/ 3286567 h 6083134"/>
                <a:gd name="connsiteX53" fmla="*/ 648456 w 9144000"/>
                <a:gd name="connsiteY53" fmla="*/ 3269938 h 6083134"/>
                <a:gd name="connsiteX54" fmla="*/ 652395 w 9144000"/>
                <a:gd name="connsiteY54" fmla="*/ 3254894 h 6083134"/>
                <a:gd name="connsiteX55" fmla="*/ 655458 w 9144000"/>
                <a:gd name="connsiteY55" fmla="*/ 3246579 h 6083134"/>
                <a:gd name="connsiteX56" fmla="*/ 655896 w 9144000"/>
                <a:gd name="connsiteY56" fmla="*/ 3238265 h 6083134"/>
                <a:gd name="connsiteX57" fmla="*/ 655896 w 9144000"/>
                <a:gd name="connsiteY57" fmla="*/ 3235890 h 6083134"/>
                <a:gd name="connsiteX58" fmla="*/ 658959 w 9144000"/>
                <a:gd name="connsiteY58" fmla="*/ 3230347 h 6083134"/>
                <a:gd name="connsiteX59" fmla="*/ 666398 w 9144000"/>
                <a:gd name="connsiteY59" fmla="*/ 3207384 h 6083134"/>
                <a:gd name="connsiteX60" fmla="*/ 694406 w 9144000"/>
                <a:gd name="connsiteY60" fmla="*/ 3115533 h 6083134"/>
                <a:gd name="connsiteX61" fmla="*/ 778429 w 9144000"/>
                <a:gd name="connsiteY61" fmla="*/ 2925494 h 6083134"/>
                <a:gd name="connsiteX62" fmla="*/ 1062007 w 9144000"/>
                <a:gd name="connsiteY62" fmla="*/ 2548585 h 6083134"/>
                <a:gd name="connsiteX63" fmla="*/ 1506630 w 9144000"/>
                <a:gd name="connsiteY63" fmla="*/ 2222354 h 6083134"/>
                <a:gd name="connsiteX64" fmla="*/ 2031774 w 9144000"/>
                <a:gd name="connsiteY64" fmla="*/ 2016479 h 6083134"/>
                <a:gd name="connsiteX65" fmla="*/ 2532412 w 9144000"/>
                <a:gd name="connsiteY65" fmla="*/ 1905623 h 6083134"/>
                <a:gd name="connsiteX66" fmla="*/ 2984036 w 9144000"/>
                <a:gd name="connsiteY66" fmla="*/ 1851779 h 6083134"/>
                <a:gd name="connsiteX67" fmla="*/ 3386647 w 9144000"/>
                <a:gd name="connsiteY67" fmla="*/ 1816939 h 6083134"/>
                <a:gd name="connsiteX68" fmla="*/ 3726241 w 9144000"/>
                <a:gd name="connsiteY68" fmla="*/ 1782099 h 6083134"/>
                <a:gd name="connsiteX69" fmla="*/ 3967807 w 9144000"/>
                <a:gd name="connsiteY69" fmla="*/ 1740924 h 6083134"/>
                <a:gd name="connsiteX70" fmla="*/ 4030824 w 9144000"/>
                <a:gd name="connsiteY70" fmla="*/ 1725087 h 6083134"/>
                <a:gd name="connsiteX71" fmla="*/ 4072836 w 9144000"/>
                <a:gd name="connsiteY71" fmla="*/ 1709251 h 6083134"/>
                <a:gd name="connsiteX72" fmla="*/ 4111347 w 9144000"/>
                <a:gd name="connsiteY72" fmla="*/ 1680745 h 6083134"/>
                <a:gd name="connsiteX73" fmla="*/ 4142855 w 9144000"/>
                <a:gd name="connsiteY73" fmla="*/ 1623734 h 6083134"/>
                <a:gd name="connsiteX74" fmla="*/ 4139354 w 9144000"/>
                <a:gd name="connsiteY74" fmla="*/ 1452700 h 6083134"/>
                <a:gd name="connsiteX75" fmla="*/ 4072836 w 9144000"/>
                <a:gd name="connsiteY75" fmla="*/ 1392521 h 6083134"/>
                <a:gd name="connsiteX76" fmla="*/ 3852275 w 9144000"/>
                <a:gd name="connsiteY76" fmla="*/ 1259494 h 6083134"/>
                <a:gd name="connsiteX77" fmla="*/ 3558194 w 9144000"/>
                <a:gd name="connsiteY77" fmla="*/ 1132802 h 6083134"/>
                <a:gd name="connsiteX78" fmla="*/ 3232605 w 9144000"/>
                <a:gd name="connsiteY78" fmla="*/ 1018779 h 6083134"/>
                <a:gd name="connsiteX79" fmla="*/ 2528911 w 9144000"/>
                <a:gd name="connsiteY79" fmla="*/ 825574 h 6083134"/>
                <a:gd name="connsiteX80" fmla="*/ 1030499 w 9144000"/>
                <a:gd name="connsiteY80" fmla="*/ 515179 h 6083134"/>
                <a:gd name="connsiteX81" fmla="*/ 0 w 9144000"/>
                <a:gd name="connsiteY81" fmla="*/ 348488 h 6083134"/>
                <a:gd name="connsiteX82" fmla="*/ 0 w 9144000"/>
                <a:gd name="connsiteY82"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94255 h 6083134"/>
                <a:gd name="connsiteX31" fmla="*/ 2528911 w 9144000"/>
                <a:gd name="connsiteY31" fmla="*/ 3399797 h 6083134"/>
                <a:gd name="connsiteX32" fmla="*/ 2563921 w 9144000"/>
                <a:gd name="connsiteY32" fmla="*/ 3470270 h 6083134"/>
                <a:gd name="connsiteX33" fmla="*/ 2640942 w 9144000"/>
                <a:gd name="connsiteY33" fmla="*/ 3558954 h 6083134"/>
                <a:gd name="connsiteX34" fmla="*/ 2977035 w 9144000"/>
                <a:gd name="connsiteY34" fmla="*/ 3787000 h 6083134"/>
                <a:gd name="connsiteX35" fmla="*/ 3491676 w 9144000"/>
                <a:gd name="connsiteY35" fmla="*/ 4018213 h 6083134"/>
                <a:gd name="connsiteX36" fmla="*/ 4104345 w 9144000"/>
                <a:gd name="connsiteY36" fmla="*/ 4230422 h 6083134"/>
                <a:gd name="connsiteX37" fmla="*/ 4769528 w 9144000"/>
                <a:gd name="connsiteY37" fmla="*/ 4414126 h 6083134"/>
                <a:gd name="connsiteX38" fmla="*/ 6183917 w 9144000"/>
                <a:gd name="connsiteY38" fmla="*/ 4727688 h 6083134"/>
                <a:gd name="connsiteX39" fmla="*/ 7661324 w 9144000"/>
                <a:gd name="connsiteY39" fmla="*/ 4977905 h 6083134"/>
                <a:gd name="connsiteX40" fmla="*/ 9144000 w 9144000"/>
                <a:gd name="connsiteY40" fmla="*/ 5180860 h 6083134"/>
                <a:gd name="connsiteX41" fmla="*/ 9144000 w 9144000"/>
                <a:gd name="connsiteY41" fmla="*/ 6083134 h 6083134"/>
                <a:gd name="connsiteX42" fmla="*/ 4375201 w 9144000"/>
                <a:gd name="connsiteY42" fmla="*/ 6083134 h 6083134"/>
                <a:gd name="connsiteX43" fmla="*/ 3764751 w 9144000"/>
                <a:gd name="connsiteY43" fmla="*/ 5874251 h 6083134"/>
                <a:gd name="connsiteX44" fmla="*/ 3001541 w 9144000"/>
                <a:gd name="connsiteY44" fmla="*/ 5582860 h 6083134"/>
                <a:gd name="connsiteX45" fmla="*/ 2252335 w 9144000"/>
                <a:gd name="connsiteY45" fmla="*/ 5234456 h 6083134"/>
                <a:gd name="connsiteX46" fmla="*/ 1524135 w 9144000"/>
                <a:gd name="connsiteY46" fmla="*/ 4797369 h 6083134"/>
                <a:gd name="connsiteX47" fmla="*/ 1181040 w 9144000"/>
                <a:gd name="connsiteY47" fmla="*/ 4521814 h 6083134"/>
                <a:gd name="connsiteX48" fmla="*/ 879957 w 9144000"/>
                <a:gd name="connsiteY48" fmla="*/ 4186080 h 6083134"/>
                <a:gd name="connsiteX49" fmla="*/ 673400 w 9144000"/>
                <a:gd name="connsiteY49" fmla="*/ 3774331 h 6083134"/>
                <a:gd name="connsiteX50" fmla="*/ 641892 w 9144000"/>
                <a:gd name="connsiteY50" fmla="*/ 3315072 h 6083134"/>
                <a:gd name="connsiteX51" fmla="*/ 645393 w 9144000"/>
                <a:gd name="connsiteY51" fmla="*/ 3286567 h 6083134"/>
                <a:gd name="connsiteX52" fmla="*/ 648456 w 9144000"/>
                <a:gd name="connsiteY52" fmla="*/ 3269938 h 6083134"/>
                <a:gd name="connsiteX53" fmla="*/ 652395 w 9144000"/>
                <a:gd name="connsiteY53" fmla="*/ 3254894 h 6083134"/>
                <a:gd name="connsiteX54" fmla="*/ 655458 w 9144000"/>
                <a:gd name="connsiteY54" fmla="*/ 3246579 h 6083134"/>
                <a:gd name="connsiteX55" fmla="*/ 655896 w 9144000"/>
                <a:gd name="connsiteY55" fmla="*/ 3238265 h 6083134"/>
                <a:gd name="connsiteX56" fmla="*/ 655896 w 9144000"/>
                <a:gd name="connsiteY56" fmla="*/ 3235890 h 6083134"/>
                <a:gd name="connsiteX57" fmla="*/ 658959 w 9144000"/>
                <a:gd name="connsiteY57" fmla="*/ 3230347 h 6083134"/>
                <a:gd name="connsiteX58" fmla="*/ 666398 w 9144000"/>
                <a:gd name="connsiteY58" fmla="*/ 3207384 h 6083134"/>
                <a:gd name="connsiteX59" fmla="*/ 694406 w 9144000"/>
                <a:gd name="connsiteY59" fmla="*/ 3115533 h 6083134"/>
                <a:gd name="connsiteX60" fmla="*/ 778429 w 9144000"/>
                <a:gd name="connsiteY60" fmla="*/ 2925494 h 6083134"/>
                <a:gd name="connsiteX61" fmla="*/ 1062007 w 9144000"/>
                <a:gd name="connsiteY61" fmla="*/ 2548585 h 6083134"/>
                <a:gd name="connsiteX62" fmla="*/ 1506630 w 9144000"/>
                <a:gd name="connsiteY62" fmla="*/ 2222354 h 6083134"/>
                <a:gd name="connsiteX63" fmla="*/ 2031774 w 9144000"/>
                <a:gd name="connsiteY63" fmla="*/ 2016479 h 6083134"/>
                <a:gd name="connsiteX64" fmla="*/ 2532412 w 9144000"/>
                <a:gd name="connsiteY64" fmla="*/ 1905623 h 6083134"/>
                <a:gd name="connsiteX65" fmla="*/ 2984036 w 9144000"/>
                <a:gd name="connsiteY65" fmla="*/ 1851779 h 6083134"/>
                <a:gd name="connsiteX66" fmla="*/ 3386647 w 9144000"/>
                <a:gd name="connsiteY66" fmla="*/ 1816939 h 6083134"/>
                <a:gd name="connsiteX67" fmla="*/ 3726241 w 9144000"/>
                <a:gd name="connsiteY67" fmla="*/ 1782099 h 6083134"/>
                <a:gd name="connsiteX68" fmla="*/ 3967807 w 9144000"/>
                <a:gd name="connsiteY68" fmla="*/ 1740924 h 6083134"/>
                <a:gd name="connsiteX69" fmla="*/ 4030824 w 9144000"/>
                <a:gd name="connsiteY69" fmla="*/ 1725087 h 6083134"/>
                <a:gd name="connsiteX70" fmla="*/ 4072836 w 9144000"/>
                <a:gd name="connsiteY70" fmla="*/ 1709251 h 6083134"/>
                <a:gd name="connsiteX71" fmla="*/ 4111347 w 9144000"/>
                <a:gd name="connsiteY71" fmla="*/ 1680745 h 6083134"/>
                <a:gd name="connsiteX72" fmla="*/ 4142855 w 9144000"/>
                <a:gd name="connsiteY72" fmla="*/ 1623734 h 6083134"/>
                <a:gd name="connsiteX73" fmla="*/ 4139354 w 9144000"/>
                <a:gd name="connsiteY73" fmla="*/ 1452700 h 6083134"/>
                <a:gd name="connsiteX74" fmla="*/ 4072836 w 9144000"/>
                <a:gd name="connsiteY74" fmla="*/ 1392521 h 6083134"/>
                <a:gd name="connsiteX75" fmla="*/ 3852275 w 9144000"/>
                <a:gd name="connsiteY75" fmla="*/ 1259494 h 6083134"/>
                <a:gd name="connsiteX76" fmla="*/ 3558194 w 9144000"/>
                <a:gd name="connsiteY76" fmla="*/ 1132802 h 6083134"/>
                <a:gd name="connsiteX77" fmla="*/ 3232605 w 9144000"/>
                <a:gd name="connsiteY77" fmla="*/ 1018779 h 6083134"/>
                <a:gd name="connsiteX78" fmla="*/ 2528911 w 9144000"/>
                <a:gd name="connsiteY78" fmla="*/ 825574 h 6083134"/>
                <a:gd name="connsiteX79" fmla="*/ 1030499 w 9144000"/>
                <a:gd name="connsiteY79" fmla="*/ 515179 h 6083134"/>
                <a:gd name="connsiteX80" fmla="*/ 0 w 9144000"/>
                <a:gd name="connsiteY80" fmla="*/ 348488 h 6083134"/>
                <a:gd name="connsiteX81" fmla="*/ 0 w 9144000"/>
                <a:gd name="connsiteY81"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28911 w 9144000"/>
                <a:gd name="connsiteY30" fmla="*/ 3399797 h 6083134"/>
                <a:gd name="connsiteX31" fmla="*/ 2563921 w 9144000"/>
                <a:gd name="connsiteY31" fmla="*/ 3470270 h 6083134"/>
                <a:gd name="connsiteX32" fmla="*/ 2640942 w 9144000"/>
                <a:gd name="connsiteY32" fmla="*/ 3558954 h 6083134"/>
                <a:gd name="connsiteX33" fmla="*/ 2977035 w 9144000"/>
                <a:gd name="connsiteY33" fmla="*/ 3787000 h 6083134"/>
                <a:gd name="connsiteX34" fmla="*/ 3491676 w 9144000"/>
                <a:gd name="connsiteY34" fmla="*/ 4018213 h 6083134"/>
                <a:gd name="connsiteX35" fmla="*/ 4104345 w 9144000"/>
                <a:gd name="connsiteY35" fmla="*/ 4230422 h 6083134"/>
                <a:gd name="connsiteX36" fmla="*/ 4769528 w 9144000"/>
                <a:gd name="connsiteY36" fmla="*/ 4414126 h 6083134"/>
                <a:gd name="connsiteX37" fmla="*/ 6183917 w 9144000"/>
                <a:gd name="connsiteY37" fmla="*/ 4727688 h 6083134"/>
                <a:gd name="connsiteX38" fmla="*/ 7661324 w 9144000"/>
                <a:gd name="connsiteY38" fmla="*/ 4977905 h 6083134"/>
                <a:gd name="connsiteX39" fmla="*/ 9144000 w 9144000"/>
                <a:gd name="connsiteY39" fmla="*/ 5180860 h 6083134"/>
                <a:gd name="connsiteX40" fmla="*/ 9144000 w 9144000"/>
                <a:gd name="connsiteY40" fmla="*/ 6083134 h 6083134"/>
                <a:gd name="connsiteX41" fmla="*/ 4375201 w 9144000"/>
                <a:gd name="connsiteY41" fmla="*/ 6083134 h 6083134"/>
                <a:gd name="connsiteX42" fmla="*/ 3764751 w 9144000"/>
                <a:gd name="connsiteY42" fmla="*/ 5874251 h 6083134"/>
                <a:gd name="connsiteX43" fmla="*/ 3001541 w 9144000"/>
                <a:gd name="connsiteY43" fmla="*/ 5582860 h 6083134"/>
                <a:gd name="connsiteX44" fmla="*/ 2252335 w 9144000"/>
                <a:gd name="connsiteY44" fmla="*/ 5234456 h 6083134"/>
                <a:gd name="connsiteX45" fmla="*/ 1524135 w 9144000"/>
                <a:gd name="connsiteY45" fmla="*/ 4797369 h 6083134"/>
                <a:gd name="connsiteX46" fmla="*/ 1181040 w 9144000"/>
                <a:gd name="connsiteY46" fmla="*/ 4521814 h 6083134"/>
                <a:gd name="connsiteX47" fmla="*/ 879957 w 9144000"/>
                <a:gd name="connsiteY47" fmla="*/ 4186080 h 6083134"/>
                <a:gd name="connsiteX48" fmla="*/ 673400 w 9144000"/>
                <a:gd name="connsiteY48" fmla="*/ 3774331 h 6083134"/>
                <a:gd name="connsiteX49" fmla="*/ 641892 w 9144000"/>
                <a:gd name="connsiteY49" fmla="*/ 3315072 h 6083134"/>
                <a:gd name="connsiteX50" fmla="*/ 645393 w 9144000"/>
                <a:gd name="connsiteY50" fmla="*/ 3286567 h 6083134"/>
                <a:gd name="connsiteX51" fmla="*/ 648456 w 9144000"/>
                <a:gd name="connsiteY51" fmla="*/ 3269938 h 6083134"/>
                <a:gd name="connsiteX52" fmla="*/ 652395 w 9144000"/>
                <a:gd name="connsiteY52" fmla="*/ 3254894 h 6083134"/>
                <a:gd name="connsiteX53" fmla="*/ 655458 w 9144000"/>
                <a:gd name="connsiteY53" fmla="*/ 3246579 h 6083134"/>
                <a:gd name="connsiteX54" fmla="*/ 655896 w 9144000"/>
                <a:gd name="connsiteY54" fmla="*/ 3238265 h 6083134"/>
                <a:gd name="connsiteX55" fmla="*/ 655896 w 9144000"/>
                <a:gd name="connsiteY55" fmla="*/ 3235890 h 6083134"/>
                <a:gd name="connsiteX56" fmla="*/ 658959 w 9144000"/>
                <a:gd name="connsiteY56" fmla="*/ 3230347 h 6083134"/>
                <a:gd name="connsiteX57" fmla="*/ 666398 w 9144000"/>
                <a:gd name="connsiteY57" fmla="*/ 3207384 h 6083134"/>
                <a:gd name="connsiteX58" fmla="*/ 694406 w 9144000"/>
                <a:gd name="connsiteY58" fmla="*/ 3115533 h 6083134"/>
                <a:gd name="connsiteX59" fmla="*/ 778429 w 9144000"/>
                <a:gd name="connsiteY59" fmla="*/ 2925494 h 6083134"/>
                <a:gd name="connsiteX60" fmla="*/ 1062007 w 9144000"/>
                <a:gd name="connsiteY60" fmla="*/ 2548585 h 6083134"/>
                <a:gd name="connsiteX61" fmla="*/ 1506630 w 9144000"/>
                <a:gd name="connsiteY61" fmla="*/ 2222354 h 6083134"/>
                <a:gd name="connsiteX62" fmla="*/ 2031774 w 9144000"/>
                <a:gd name="connsiteY62" fmla="*/ 2016479 h 6083134"/>
                <a:gd name="connsiteX63" fmla="*/ 2532412 w 9144000"/>
                <a:gd name="connsiteY63" fmla="*/ 1905623 h 6083134"/>
                <a:gd name="connsiteX64" fmla="*/ 2984036 w 9144000"/>
                <a:gd name="connsiteY64" fmla="*/ 1851779 h 6083134"/>
                <a:gd name="connsiteX65" fmla="*/ 3386647 w 9144000"/>
                <a:gd name="connsiteY65" fmla="*/ 1816939 h 6083134"/>
                <a:gd name="connsiteX66" fmla="*/ 3726241 w 9144000"/>
                <a:gd name="connsiteY66" fmla="*/ 1782099 h 6083134"/>
                <a:gd name="connsiteX67" fmla="*/ 3967807 w 9144000"/>
                <a:gd name="connsiteY67" fmla="*/ 1740924 h 6083134"/>
                <a:gd name="connsiteX68" fmla="*/ 4030824 w 9144000"/>
                <a:gd name="connsiteY68" fmla="*/ 1725087 h 6083134"/>
                <a:gd name="connsiteX69" fmla="*/ 4072836 w 9144000"/>
                <a:gd name="connsiteY69" fmla="*/ 1709251 h 6083134"/>
                <a:gd name="connsiteX70" fmla="*/ 4111347 w 9144000"/>
                <a:gd name="connsiteY70" fmla="*/ 1680745 h 6083134"/>
                <a:gd name="connsiteX71" fmla="*/ 4142855 w 9144000"/>
                <a:gd name="connsiteY71" fmla="*/ 1623734 h 6083134"/>
                <a:gd name="connsiteX72" fmla="*/ 4139354 w 9144000"/>
                <a:gd name="connsiteY72" fmla="*/ 1452700 h 6083134"/>
                <a:gd name="connsiteX73" fmla="*/ 4072836 w 9144000"/>
                <a:gd name="connsiteY73" fmla="*/ 1392521 h 6083134"/>
                <a:gd name="connsiteX74" fmla="*/ 3852275 w 9144000"/>
                <a:gd name="connsiteY74" fmla="*/ 1259494 h 6083134"/>
                <a:gd name="connsiteX75" fmla="*/ 3558194 w 9144000"/>
                <a:gd name="connsiteY75" fmla="*/ 1132802 h 6083134"/>
                <a:gd name="connsiteX76" fmla="*/ 3232605 w 9144000"/>
                <a:gd name="connsiteY76" fmla="*/ 1018779 h 6083134"/>
                <a:gd name="connsiteX77" fmla="*/ 2528911 w 9144000"/>
                <a:gd name="connsiteY77" fmla="*/ 825574 h 6083134"/>
                <a:gd name="connsiteX78" fmla="*/ 1030499 w 9144000"/>
                <a:gd name="connsiteY78" fmla="*/ 515179 h 6083134"/>
                <a:gd name="connsiteX79" fmla="*/ 0 w 9144000"/>
                <a:gd name="connsiteY79" fmla="*/ 348488 h 6083134"/>
                <a:gd name="connsiteX80" fmla="*/ 0 w 9144000"/>
                <a:gd name="connsiteY80"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63921 w 9144000"/>
                <a:gd name="connsiteY30" fmla="*/ 3470270 h 6083134"/>
                <a:gd name="connsiteX31" fmla="*/ 2640942 w 9144000"/>
                <a:gd name="connsiteY31" fmla="*/ 3558954 h 6083134"/>
                <a:gd name="connsiteX32" fmla="*/ 2977035 w 9144000"/>
                <a:gd name="connsiteY32" fmla="*/ 3787000 h 6083134"/>
                <a:gd name="connsiteX33" fmla="*/ 3491676 w 9144000"/>
                <a:gd name="connsiteY33" fmla="*/ 4018213 h 6083134"/>
                <a:gd name="connsiteX34" fmla="*/ 4104345 w 9144000"/>
                <a:gd name="connsiteY34" fmla="*/ 4230422 h 6083134"/>
                <a:gd name="connsiteX35" fmla="*/ 4769528 w 9144000"/>
                <a:gd name="connsiteY35" fmla="*/ 4414126 h 6083134"/>
                <a:gd name="connsiteX36" fmla="*/ 6183917 w 9144000"/>
                <a:gd name="connsiteY36" fmla="*/ 4727688 h 6083134"/>
                <a:gd name="connsiteX37" fmla="*/ 7661324 w 9144000"/>
                <a:gd name="connsiteY37" fmla="*/ 4977905 h 6083134"/>
                <a:gd name="connsiteX38" fmla="*/ 9144000 w 9144000"/>
                <a:gd name="connsiteY38" fmla="*/ 5180860 h 6083134"/>
                <a:gd name="connsiteX39" fmla="*/ 9144000 w 9144000"/>
                <a:gd name="connsiteY39" fmla="*/ 6083134 h 6083134"/>
                <a:gd name="connsiteX40" fmla="*/ 4375201 w 9144000"/>
                <a:gd name="connsiteY40" fmla="*/ 6083134 h 6083134"/>
                <a:gd name="connsiteX41" fmla="*/ 3764751 w 9144000"/>
                <a:gd name="connsiteY41" fmla="*/ 5874251 h 6083134"/>
                <a:gd name="connsiteX42" fmla="*/ 3001541 w 9144000"/>
                <a:gd name="connsiteY42" fmla="*/ 5582860 h 6083134"/>
                <a:gd name="connsiteX43" fmla="*/ 2252335 w 9144000"/>
                <a:gd name="connsiteY43" fmla="*/ 5234456 h 6083134"/>
                <a:gd name="connsiteX44" fmla="*/ 1524135 w 9144000"/>
                <a:gd name="connsiteY44" fmla="*/ 4797369 h 6083134"/>
                <a:gd name="connsiteX45" fmla="*/ 1181040 w 9144000"/>
                <a:gd name="connsiteY45" fmla="*/ 4521814 h 6083134"/>
                <a:gd name="connsiteX46" fmla="*/ 879957 w 9144000"/>
                <a:gd name="connsiteY46" fmla="*/ 4186080 h 6083134"/>
                <a:gd name="connsiteX47" fmla="*/ 673400 w 9144000"/>
                <a:gd name="connsiteY47" fmla="*/ 3774331 h 6083134"/>
                <a:gd name="connsiteX48" fmla="*/ 641892 w 9144000"/>
                <a:gd name="connsiteY48" fmla="*/ 3315072 h 6083134"/>
                <a:gd name="connsiteX49" fmla="*/ 645393 w 9144000"/>
                <a:gd name="connsiteY49" fmla="*/ 3286567 h 6083134"/>
                <a:gd name="connsiteX50" fmla="*/ 648456 w 9144000"/>
                <a:gd name="connsiteY50" fmla="*/ 3269938 h 6083134"/>
                <a:gd name="connsiteX51" fmla="*/ 652395 w 9144000"/>
                <a:gd name="connsiteY51" fmla="*/ 3254894 h 6083134"/>
                <a:gd name="connsiteX52" fmla="*/ 655458 w 9144000"/>
                <a:gd name="connsiteY52" fmla="*/ 3246579 h 6083134"/>
                <a:gd name="connsiteX53" fmla="*/ 655896 w 9144000"/>
                <a:gd name="connsiteY53" fmla="*/ 3238265 h 6083134"/>
                <a:gd name="connsiteX54" fmla="*/ 655896 w 9144000"/>
                <a:gd name="connsiteY54" fmla="*/ 3235890 h 6083134"/>
                <a:gd name="connsiteX55" fmla="*/ 658959 w 9144000"/>
                <a:gd name="connsiteY55" fmla="*/ 3230347 h 6083134"/>
                <a:gd name="connsiteX56" fmla="*/ 666398 w 9144000"/>
                <a:gd name="connsiteY56" fmla="*/ 3207384 h 6083134"/>
                <a:gd name="connsiteX57" fmla="*/ 694406 w 9144000"/>
                <a:gd name="connsiteY57" fmla="*/ 3115533 h 6083134"/>
                <a:gd name="connsiteX58" fmla="*/ 778429 w 9144000"/>
                <a:gd name="connsiteY58" fmla="*/ 2925494 h 6083134"/>
                <a:gd name="connsiteX59" fmla="*/ 1062007 w 9144000"/>
                <a:gd name="connsiteY59" fmla="*/ 2548585 h 6083134"/>
                <a:gd name="connsiteX60" fmla="*/ 1506630 w 9144000"/>
                <a:gd name="connsiteY60" fmla="*/ 2222354 h 6083134"/>
                <a:gd name="connsiteX61" fmla="*/ 2031774 w 9144000"/>
                <a:gd name="connsiteY61" fmla="*/ 2016479 h 6083134"/>
                <a:gd name="connsiteX62" fmla="*/ 2532412 w 9144000"/>
                <a:gd name="connsiteY62" fmla="*/ 1905623 h 6083134"/>
                <a:gd name="connsiteX63" fmla="*/ 2984036 w 9144000"/>
                <a:gd name="connsiteY63" fmla="*/ 1851779 h 6083134"/>
                <a:gd name="connsiteX64" fmla="*/ 3386647 w 9144000"/>
                <a:gd name="connsiteY64" fmla="*/ 1816939 h 6083134"/>
                <a:gd name="connsiteX65" fmla="*/ 3726241 w 9144000"/>
                <a:gd name="connsiteY65" fmla="*/ 1782099 h 6083134"/>
                <a:gd name="connsiteX66" fmla="*/ 3967807 w 9144000"/>
                <a:gd name="connsiteY66" fmla="*/ 1740924 h 6083134"/>
                <a:gd name="connsiteX67" fmla="*/ 4030824 w 9144000"/>
                <a:gd name="connsiteY67" fmla="*/ 1725087 h 6083134"/>
                <a:gd name="connsiteX68" fmla="*/ 4072836 w 9144000"/>
                <a:gd name="connsiteY68" fmla="*/ 1709251 h 6083134"/>
                <a:gd name="connsiteX69" fmla="*/ 4111347 w 9144000"/>
                <a:gd name="connsiteY69" fmla="*/ 1680745 h 6083134"/>
                <a:gd name="connsiteX70" fmla="*/ 4142855 w 9144000"/>
                <a:gd name="connsiteY70" fmla="*/ 1623734 h 6083134"/>
                <a:gd name="connsiteX71" fmla="*/ 4139354 w 9144000"/>
                <a:gd name="connsiteY71" fmla="*/ 1452700 h 6083134"/>
                <a:gd name="connsiteX72" fmla="*/ 4072836 w 9144000"/>
                <a:gd name="connsiteY72" fmla="*/ 1392521 h 6083134"/>
                <a:gd name="connsiteX73" fmla="*/ 3852275 w 9144000"/>
                <a:gd name="connsiteY73" fmla="*/ 1259494 h 6083134"/>
                <a:gd name="connsiteX74" fmla="*/ 3558194 w 9144000"/>
                <a:gd name="connsiteY74" fmla="*/ 1132802 h 6083134"/>
                <a:gd name="connsiteX75" fmla="*/ 3232605 w 9144000"/>
                <a:gd name="connsiteY75" fmla="*/ 1018779 h 6083134"/>
                <a:gd name="connsiteX76" fmla="*/ 2528911 w 9144000"/>
                <a:gd name="connsiteY76" fmla="*/ 825574 h 6083134"/>
                <a:gd name="connsiteX77" fmla="*/ 1030499 w 9144000"/>
                <a:gd name="connsiteY77" fmla="*/ 515179 h 6083134"/>
                <a:gd name="connsiteX78" fmla="*/ 0 w 9144000"/>
                <a:gd name="connsiteY78" fmla="*/ 348488 h 6083134"/>
                <a:gd name="connsiteX79" fmla="*/ 0 w 9144000"/>
                <a:gd name="connsiteY79"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44000" h="6083134">
                  <a:moveTo>
                    <a:pt x="0" y="0"/>
                  </a:moveTo>
                  <a:cubicBezTo>
                    <a:pt x="386744" y="30675"/>
                    <a:pt x="773389" y="66040"/>
                    <a:pt x="1160034" y="109764"/>
                  </a:cubicBezTo>
                  <a:cubicBezTo>
                    <a:pt x="1692181" y="166775"/>
                    <a:pt x="2224327" y="236456"/>
                    <a:pt x="2756474" y="328308"/>
                  </a:cubicBezTo>
                  <a:cubicBezTo>
                    <a:pt x="3022547" y="372650"/>
                    <a:pt x="3288620" y="426494"/>
                    <a:pt x="3554693" y="489840"/>
                  </a:cubicBezTo>
                  <a:cubicBezTo>
                    <a:pt x="3691231" y="521513"/>
                    <a:pt x="3824268" y="556353"/>
                    <a:pt x="3957304" y="597528"/>
                  </a:cubicBezTo>
                  <a:cubicBezTo>
                    <a:pt x="4090341" y="635536"/>
                    <a:pt x="4226878" y="679878"/>
                    <a:pt x="4359915" y="733722"/>
                  </a:cubicBezTo>
                  <a:cubicBezTo>
                    <a:pt x="4492952" y="787566"/>
                    <a:pt x="4629489" y="850912"/>
                    <a:pt x="4762526" y="933262"/>
                  </a:cubicBezTo>
                  <a:cubicBezTo>
                    <a:pt x="4825543" y="974437"/>
                    <a:pt x="4892062" y="1021947"/>
                    <a:pt x="4951578" y="1075791"/>
                  </a:cubicBezTo>
                  <a:cubicBezTo>
                    <a:pt x="5014595" y="1129635"/>
                    <a:pt x="5070611" y="1196148"/>
                    <a:pt x="5112622" y="1268996"/>
                  </a:cubicBezTo>
                  <a:cubicBezTo>
                    <a:pt x="5133628" y="1303836"/>
                    <a:pt x="5151133" y="1345011"/>
                    <a:pt x="5165137" y="1383019"/>
                  </a:cubicBezTo>
                  <a:cubicBezTo>
                    <a:pt x="5172139" y="1405190"/>
                    <a:pt x="5175640" y="1424194"/>
                    <a:pt x="5182642" y="1446365"/>
                  </a:cubicBezTo>
                  <a:lnTo>
                    <a:pt x="5182642" y="1452700"/>
                  </a:lnTo>
                  <a:lnTo>
                    <a:pt x="5185705" y="1464181"/>
                  </a:lnTo>
                  <a:lnTo>
                    <a:pt x="5189643" y="1490707"/>
                  </a:lnTo>
                  <a:cubicBezTo>
                    <a:pt x="5203647" y="1547719"/>
                    <a:pt x="5210649" y="1607897"/>
                    <a:pt x="5210649" y="1671243"/>
                  </a:cubicBezTo>
                  <a:cubicBezTo>
                    <a:pt x="5210649" y="1737757"/>
                    <a:pt x="5200146" y="1807437"/>
                    <a:pt x="5179141" y="1877118"/>
                  </a:cubicBezTo>
                  <a:cubicBezTo>
                    <a:pt x="5154634" y="1949966"/>
                    <a:pt x="5119624" y="2025981"/>
                    <a:pt x="5063609" y="2095662"/>
                  </a:cubicBezTo>
                  <a:cubicBezTo>
                    <a:pt x="5011094" y="2168509"/>
                    <a:pt x="4937574" y="2235023"/>
                    <a:pt x="4860553" y="2292034"/>
                  </a:cubicBezTo>
                  <a:cubicBezTo>
                    <a:pt x="4780031" y="2349046"/>
                    <a:pt x="4696008" y="2396555"/>
                    <a:pt x="4608483" y="2437730"/>
                  </a:cubicBezTo>
                  <a:cubicBezTo>
                    <a:pt x="4524460" y="2478905"/>
                    <a:pt x="4440437" y="2510578"/>
                    <a:pt x="4356414" y="2539084"/>
                  </a:cubicBezTo>
                  <a:cubicBezTo>
                    <a:pt x="4275892" y="2567589"/>
                    <a:pt x="4195370" y="2589760"/>
                    <a:pt x="4118349" y="2611932"/>
                  </a:cubicBezTo>
                  <a:cubicBezTo>
                    <a:pt x="3967807" y="2653106"/>
                    <a:pt x="3824268" y="2684779"/>
                    <a:pt x="3687730" y="2713285"/>
                  </a:cubicBezTo>
                  <a:cubicBezTo>
                    <a:pt x="3554693" y="2741791"/>
                    <a:pt x="3428659" y="2767129"/>
                    <a:pt x="3313127" y="2795635"/>
                  </a:cubicBezTo>
                  <a:cubicBezTo>
                    <a:pt x="3194094" y="2820973"/>
                    <a:pt x="3089065" y="2849479"/>
                    <a:pt x="2994539" y="2877985"/>
                  </a:cubicBezTo>
                  <a:cubicBezTo>
                    <a:pt x="2900013" y="2906490"/>
                    <a:pt x="2819491" y="2938163"/>
                    <a:pt x="2756474" y="2969836"/>
                  </a:cubicBezTo>
                  <a:cubicBezTo>
                    <a:pt x="2693456" y="3001509"/>
                    <a:pt x="2647944" y="3030015"/>
                    <a:pt x="2619936" y="3061688"/>
                  </a:cubicBezTo>
                  <a:cubicBezTo>
                    <a:pt x="2588428" y="3090194"/>
                    <a:pt x="2574424" y="3115532"/>
                    <a:pt x="2560420" y="3147205"/>
                  </a:cubicBezTo>
                  <a:cubicBezTo>
                    <a:pt x="2546416" y="3178878"/>
                    <a:pt x="2535913" y="3216886"/>
                    <a:pt x="2528911" y="3261228"/>
                  </a:cubicBezTo>
                  <a:cubicBezTo>
                    <a:pt x="2528911" y="3283399"/>
                    <a:pt x="2525908" y="3295885"/>
                    <a:pt x="2525410" y="3330909"/>
                  </a:cubicBezTo>
                  <a:cubicBezTo>
                    <a:pt x="2524912" y="3365933"/>
                    <a:pt x="2537749" y="3435246"/>
                    <a:pt x="2563921" y="3470270"/>
                  </a:cubicBezTo>
                  <a:cubicBezTo>
                    <a:pt x="2590093" y="3505294"/>
                    <a:pt x="2605932" y="3524114"/>
                    <a:pt x="2640942" y="3558954"/>
                  </a:cubicBezTo>
                  <a:cubicBezTo>
                    <a:pt x="2710961" y="3625468"/>
                    <a:pt x="2829994" y="3707817"/>
                    <a:pt x="2977035" y="3787000"/>
                  </a:cubicBezTo>
                  <a:cubicBezTo>
                    <a:pt x="3124075" y="3866183"/>
                    <a:pt x="3302624" y="3945365"/>
                    <a:pt x="3491676" y="4018213"/>
                  </a:cubicBezTo>
                  <a:cubicBezTo>
                    <a:pt x="3684229" y="4094228"/>
                    <a:pt x="3890786" y="4163909"/>
                    <a:pt x="4104345" y="4230422"/>
                  </a:cubicBezTo>
                  <a:cubicBezTo>
                    <a:pt x="4317903" y="4293768"/>
                    <a:pt x="4541965" y="4357114"/>
                    <a:pt x="4769528" y="4414126"/>
                  </a:cubicBezTo>
                  <a:cubicBezTo>
                    <a:pt x="5224653" y="4531316"/>
                    <a:pt x="5700784" y="4635837"/>
                    <a:pt x="6183917" y="4727688"/>
                  </a:cubicBezTo>
                  <a:cubicBezTo>
                    <a:pt x="6670551" y="4819540"/>
                    <a:pt x="7164187" y="4905057"/>
                    <a:pt x="7661324" y="4977905"/>
                  </a:cubicBezTo>
                  <a:cubicBezTo>
                    <a:pt x="8150979" y="5052776"/>
                    <a:pt x="8647427" y="5121502"/>
                    <a:pt x="9144000" y="5180860"/>
                  </a:cubicBezTo>
                  <a:lnTo>
                    <a:pt x="9144000" y="6083134"/>
                  </a:lnTo>
                  <a:lnTo>
                    <a:pt x="4375201" y="6083134"/>
                  </a:lnTo>
                  <a:cubicBezTo>
                    <a:pt x="4170572" y="6017183"/>
                    <a:pt x="3967105" y="5947479"/>
                    <a:pt x="3764751" y="5874251"/>
                  </a:cubicBezTo>
                  <a:cubicBezTo>
                    <a:pt x="3509181" y="5785567"/>
                    <a:pt x="3253610" y="5687380"/>
                    <a:pt x="3001541" y="5582860"/>
                  </a:cubicBezTo>
                  <a:cubicBezTo>
                    <a:pt x="2749472" y="5475171"/>
                    <a:pt x="2500903" y="5361149"/>
                    <a:pt x="2252335" y="5234456"/>
                  </a:cubicBezTo>
                  <a:cubicBezTo>
                    <a:pt x="2003767" y="5107764"/>
                    <a:pt x="1758699" y="4965236"/>
                    <a:pt x="1524135" y="4797369"/>
                  </a:cubicBezTo>
                  <a:cubicBezTo>
                    <a:pt x="1405102" y="4715019"/>
                    <a:pt x="1289570" y="4623167"/>
                    <a:pt x="1181040" y="4521814"/>
                  </a:cubicBezTo>
                  <a:cubicBezTo>
                    <a:pt x="1072510" y="4420460"/>
                    <a:pt x="970982" y="4309605"/>
                    <a:pt x="879957" y="4186080"/>
                  </a:cubicBezTo>
                  <a:cubicBezTo>
                    <a:pt x="792433" y="4059388"/>
                    <a:pt x="718913" y="3923194"/>
                    <a:pt x="673400" y="3774331"/>
                  </a:cubicBezTo>
                  <a:cubicBezTo>
                    <a:pt x="627888" y="3625468"/>
                    <a:pt x="617385" y="3467103"/>
                    <a:pt x="641892" y="3315072"/>
                  </a:cubicBezTo>
                  <a:lnTo>
                    <a:pt x="645393" y="3286567"/>
                  </a:lnTo>
                  <a:lnTo>
                    <a:pt x="648456" y="3269938"/>
                  </a:lnTo>
                  <a:cubicBezTo>
                    <a:pt x="652395" y="3264395"/>
                    <a:pt x="652395" y="3254894"/>
                    <a:pt x="652395" y="3254894"/>
                  </a:cubicBezTo>
                  <a:lnTo>
                    <a:pt x="655458" y="3246579"/>
                  </a:lnTo>
                  <a:lnTo>
                    <a:pt x="655896" y="3238265"/>
                  </a:lnTo>
                  <a:lnTo>
                    <a:pt x="655896" y="3235890"/>
                  </a:lnTo>
                  <a:lnTo>
                    <a:pt x="658959" y="3230347"/>
                  </a:lnTo>
                  <a:lnTo>
                    <a:pt x="666398" y="3207384"/>
                  </a:lnTo>
                  <a:cubicBezTo>
                    <a:pt x="673400" y="3178878"/>
                    <a:pt x="683903" y="3147205"/>
                    <a:pt x="694406" y="3115533"/>
                  </a:cubicBezTo>
                  <a:cubicBezTo>
                    <a:pt x="718913" y="3052186"/>
                    <a:pt x="746921" y="2988840"/>
                    <a:pt x="778429" y="2925494"/>
                  </a:cubicBezTo>
                  <a:cubicBezTo>
                    <a:pt x="844948" y="2798802"/>
                    <a:pt x="939474" y="2668943"/>
                    <a:pt x="1062007" y="2548585"/>
                  </a:cubicBezTo>
                  <a:cubicBezTo>
                    <a:pt x="1184541" y="2425061"/>
                    <a:pt x="1338583" y="2314205"/>
                    <a:pt x="1506630" y="2222354"/>
                  </a:cubicBezTo>
                  <a:cubicBezTo>
                    <a:pt x="1678177" y="2133669"/>
                    <a:pt x="1856726" y="2067156"/>
                    <a:pt x="2031774" y="2016479"/>
                  </a:cubicBezTo>
                  <a:cubicBezTo>
                    <a:pt x="2203322" y="1965802"/>
                    <a:pt x="2371368" y="1930962"/>
                    <a:pt x="2532412" y="1905623"/>
                  </a:cubicBezTo>
                  <a:cubicBezTo>
                    <a:pt x="2689956" y="1880285"/>
                    <a:pt x="2840497" y="1864449"/>
                    <a:pt x="2984036" y="1851779"/>
                  </a:cubicBezTo>
                  <a:cubicBezTo>
                    <a:pt x="3127576" y="1835943"/>
                    <a:pt x="3260612" y="1826441"/>
                    <a:pt x="3386647" y="1816939"/>
                  </a:cubicBezTo>
                  <a:cubicBezTo>
                    <a:pt x="3512682" y="1804270"/>
                    <a:pt x="3628214" y="1794768"/>
                    <a:pt x="3726241" y="1782099"/>
                  </a:cubicBezTo>
                  <a:cubicBezTo>
                    <a:pt x="3827769" y="1769430"/>
                    <a:pt x="3911792" y="1756760"/>
                    <a:pt x="3967807" y="1740924"/>
                  </a:cubicBezTo>
                  <a:cubicBezTo>
                    <a:pt x="3995815" y="1734589"/>
                    <a:pt x="4016821" y="1728255"/>
                    <a:pt x="4030824" y="1725087"/>
                  </a:cubicBezTo>
                  <a:cubicBezTo>
                    <a:pt x="4048329" y="1718753"/>
                    <a:pt x="4058832" y="1715586"/>
                    <a:pt x="4072836" y="1709251"/>
                  </a:cubicBezTo>
                  <a:cubicBezTo>
                    <a:pt x="4083339" y="1702916"/>
                    <a:pt x="4097343" y="1696582"/>
                    <a:pt x="4111347" y="1680745"/>
                  </a:cubicBezTo>
                  <a:cubicBezTo>
                    <a:pt x="4121849" y="1668076"/>
                    <a:pt x="4132352" y="1645905"/>
                    <a:pt x="4142855" y="1623734"/>
                  </a:cubicBezTo>
                  <a:cubicBezTo>
                    <a:pt x="4168478" y="1576202"/>
                    <a:pt x="4173884" y="1508380"/>
                    <a:pt x="4139354" y="1452700"/>
                  </a:cubicBezTo>
                  <a:cubicBezTo>
                    <a:pt x="4125350" y="1436863"/>
                    <a:pt x="4100844" y="1414692"/>
                    <a:pt x="4072836" y="1392521"/>
                  </a:cubicBezTo>
                  <a:cubicBezTo>
                    <a:pt x="4016821" y="1348179"/>
                    <a:pt x="3939799" y="1300669"/>
                    <a:pt x="3852275" y="1259494"/>
                  </a:cubicBezTo>
                  <a:cubicBezTo>
                    <a:pt x="3761250" y="1215152"/>
                    <a:pt x="3663223" y="1173977"/>
                    <a:pt x="3558194" y="1132802"/>
                  </a:cubicBezTo>
                  <a:cubicBezTo>
                    <a:pt x="3456666" y="1091627"/>
                    <a:pt x="3344636" y="1056787"/>
                    <a:pt x="3232605" y="1018779"/>
                  </a:cubicBezTo>
                  <a:cubicBezTo>
                    <a:pt x="3008543" y="949099"/>
                    <a:pt x="2770478" y="885753"/>
                    <a:pt x="2528911" y="825574"/>
                  </a:cubicBezTo>
                  <a:cubicBezTo>
                    <a:pt x="2042277" y="705217"/>
                    <a:pt x="1538138" y="607030"/>
                    <a:pt x="1030499" y="515179"/>
                  </a:cubicBezTo>
                  <a:cubicBezTo>
                    <a:pt x="689847" y="455667"/>
                    <a:pt x="346041" y="400434"/>
                    <a:pt x="0" y="348488"/>
                  </a:cubicBezTo>
                  <a:lnTo>
                    <a:pt x="0" y="0"/>
                  </a:lnTo>
                  <a:close/>
                </a:path>
              </a:pathLst>
            </a:custGeom>
            <a:solidFill>
              <a:schemeClr val="bg1">
                <a:lumMod val="85000"/>
              </a:schemeClr>
            </a:solidFill>
            <a:ln w="38100">
              <a:solidFill>
                <a:schemeClr val="tx1">
                  <a:lumMod val="85000"/>
                  <a:lumOff val="15000"/>
                </a:schemeClr>
              </a:solidFill>
            </a:ln>
          </p:spPr>
          <p:txBody>
            <a:bodyPr/>
            <a:lstStyle/>
            <a:p>
              <a:pPr eaLnBrk="1" fontAlgn="auto" hangingPunct="1">
                <a:spcBef>
                  <a:spcPts val="0"/>
                </a:spcBef>
                <a:spcAft>
                  <a:spcPts val="0"/>
                </a:spcAft>
                <a:defRPr/>
              </a:pPr>
              <a:endParaRPr kumimoji="0" lang="en-US">
                <a:latin typeface="+mn-lt"/>
                <a:ea typeface="+mn-ea"/>
              </a:endParaRPr>
            </a:p>
          </p:txBody>
        </p:sp>
        <p:sp>
          <p:nvSpPr>
            <p:cNvPr id="9" name="Freeform 7"/>
            <p:cNvSpPr>
              <a:spLocks/>
            </p:cNvSpPr>
            <p:nvPr/>
          </p:nvSpPr>
          <p:spPr bwMode="auto">
            <a:xfrm>
              <a:off x="0" y="796640"/>
              <a:ext cx="9144000" cy="6061361"/>
            </a:xfrm>
            <a:custGeom>
              <a:avLst/>
              <a:gdLst>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7011 w 9143999"/>
                <a:gd name="connsiteY33" fmla="*/ 3362035 h 6061990"/>
                <a:gd name="connsiteX34" fmla="*/ 2406574 w 9143999"/>
                <a:gd name="connsiteY34" fmla="*/ 3366390 h 6061990"/>
                <a:gd name="connsiteX35" fmla="*/ 2410075 w 9143999"/>
                <a:gd name="connsiteY35" fmla="*/ 3371932 h 6061990"/>
                <a:gd name="connsiteX36" fmla="*/ 2445086 w 9143999"/>
                <a:gd name="connsiteY36" fmla="*/ 3470900 h 6061990"/>
                <a:gd name="connsiteX37" fmla="*/ 2529111 w 9143999"/>
                <a:gd name="connsiteY37" fmla="*/ 3575409 h 6061990"/>
                <a:gd name="connsiteX38" fmla="*/ 2886218 w 9143999"/>
                <a:gd name="connsiteY38" fmla="*/ 3828766 h 6061990"/>
                <a:gd name="connsiteX39" fmla="*/ 3414877 w 9143999"/>
                <a:gd name="connsiteY39" fmla="*/ 4075790 h 6061990"/>
                <a:gd name="connsiteX40" fmla="*/ 4034564 w 9143999"/>
                <a:gd name="connsiteY40" fmla="*/ 4294310 h 6061990"/>
                <a:gd name="connsiteX41" fmla="*/ 4706767 w 9143999"/>
                <a:gd name="connsiteY41" fmla="*/ 4487495 h 6061990"/>
                <a:gd name="connsiteX42" fmla="*/ 6128195 w 9143999"/>
                <a:gd name="connsiteY42" fmla="*/ 4810525 h 6061990"/>
                <a:gd name="connsiteX43" fmla="*/ 7609141 w 9143999"/>
                <a:gd name="connsiteY43" fmla="*/ 5070216 h 6061990"/>
                <a:gd name="connsiteX44" fmla="*/ 9118095 w 9143999"/>
                <a:gd name="connsiteY44" fmla="*/ 5285570 h 6061990"/>
                <a:gd name="connsiteX45" fmla="*/ 9143999 w 9143999"/>
                <a:gd name="connsiteY45" fmla="*/ 5288702 h 6061990"/>
                <a:gd name="connsiteX46" fmla="*/ 9143999 w 9143999"/>
                <a:gd name="connsiteY46" fmla="*/ 6061990 h 6061990"/>
                <a:gd name="connsiteX47" fmla="*/ 4752032 w 9143999"/>
                <a:gd name="connsiteY47" fmla="*/ 6061990 h 6061990"/>
                <a:gd name="connsiteX48" fmla="*/ 3828002 w 9143999"/>
                <a:gd name="connsiteY48" fmla="*/ 5760614 h 6061990"/>
                <a:gd name="connsiteX49" fmla="*/ 3071774 w 9143999"/>
                <a:gd name="connsiteY49" fmla="*/ 5475587 h 6061990"/>
                <a:gd name="connsiteX50" fmla="*/ 2329551 w 9143999"/>
                <a:gd name="connsiteY50" fmla="*/ 5136722 h 6061990"/>
                <a:gd name="connsiteX51" fmla="*/ 1615336 w 9143999"/>
                <a:gd name="connsiteY51" fmla="*/ 4712349 h 6061990"/>
                <a:gd name="connsiteX52" fmla="*/ 1282736 w 9143999"/>
                <a:gd name="connsiteY52" fmla="*/ 4446324 h 6061990"/>
                <a:gd name="connsiteX53" fmla="*/ 992148 w 9143999"/>
                <a:gd name="connsiteY53" fmla="*/ 4123294 h 6061990"/>
                <a:gd name="connsiteX54" fmla="*/ 792588 w 9143999"/>
                <a:gd name="connsiteY54" fmla="*/ 3733758 h 6061990"/>
                <a:gd name="connsiteX55" fmla="*/ 761078 w 9143999"/>
                <a:gd name="connsiteY55" fmla="*/ 3296717 h 6061990"/>
                <a:gd name="connsiteX56" fmla="*/ 764579 w 9143999"/>
                <a:gd name="connsiteY56" fmla="*/ 3271381 h 6061990"/>
                <a:gd name="connsiteX57" fmla="*/ 767643 w 9143999"/>
                <a:gd name="connsiteY57" fmla="*/ 3257526 h 6061990"/>
                <a:gd name="connsiteX58" fmla="*/ 771582 w 9143999"/>
                <a:gd name="connsiteY58" fmla="*/ 3242878 h 6061990"/>
                <a:gd name="connsiteX59" fmla="*/ 774645 w 9143999"/>
                <a:gd name="connsiteY59" fmla="*/ 3234565 h 6061990"/>
                <a:gd name="connsiteX60" fmla="*/ 775083 w 9143999"/>
                <a:gd name="connsiteY60" fmla="*/ 3226251 h 6061990"/>
                <a:gd name="connsiteX61" fmla="*/ 775083 w 9143999"/>
                <a:gd name="connsiteY61" fmla="*/ 3223876 h 6061990"/>
                <a:gd name="connsiteX62" fmla="*/ 778146 w 9143999"/>
                <a:gd name="connsiteY62" fmla="*/ 3218334 h 6061990"/>
                <a:gd name="connsiteX63" fmla="*/ 782085 w 9143999"/>
                <a:gd name="connsiteY63" fmla="*/ 3195374 h 6061990"/>
                <a:gd name="connsiteX64" fmla="*/ 813594 w 9143999"/>
                <a:gd name="connsiteY64" fmla="*/ 3106699 h 6061990"/>
                <a:gd name="connsiteX65" fmla="*/ 890617 w 9143999"/>
                <a:gd name="connsiteY65" fmla="*/ 2926182 h 6061990"/>
                <a:gd name="connsiteX66" fmla="*/ 1156698 w 9143999"/>
                <a:gd name="connsiteY66" fmla="*/ 2565148 h 6061990"/>
                <a:gd name="connsiteX67" fmla="*/ 1576824 w 9143999"/>
                <a:gd name="connsiteY67" fmla="*/ 2254786 h 6061990"/>
                <a:gd name="connsiteX68" fmla="*/ 2077475 w 9143999"/>
                <a:gd name="connsiteY68" fmla="*/ 2055267 h 6061990"/>
                <a:gd name="connsiteX69" fmla="*/ 2560620 w 9143999"/>
                <a:gd name="connsiteY69" fmla="*/ 1947590 h 6061990"/>
                <a:gd name="connsiteX70" fmla="*/ 3005254 w 9143999"/>
                <a:gd name="connsiteY70" fmla="*/ 1890585 h 6061990"/>
                <a:gd name="connsiteX71" fmla="*/ 3404374 w 9143999"/>
                <a:gd name="connsiteY71" fmla="*/ 1852581 h 6061990"/>
                <a:gd name="connsiteX72" fmla="*/ 3754480 w 9143999"/>
                <a:gd name="connsiteY72" fmla="*/ 1814578 h 6061990"/>
                <a:gd name="connsiteX73" fmla="*/ 4006556 w 9143999"/>
                <a:gd name="connsiteY73" fmla="*/ 1763907 h 6061990"/>
                <a:gd name="connsiteX74" fmla="*/ 4083579 w 9143999"/>
                <a:gd name="connsiteY74" fmla="*/ 1738571 h 6061990"/>
                <a:gd name="connsiteX75" fmla="*/ 4136095 w 9143999"/>
                <a:gd name="connsiteY75" fmla="*/ 1713235 h 6061990"/>
                <a:gd name="connsiteX76" fmla="*/ 4178107 w 9143999"/>
                <a:gd name="connsiteY76" fmla="*/ 1672065 h 6061990"/>
                <a:gd name="connsiteX77" fmla="*/ 4209617 w 9143999"/>
                <a:gd name="connsiteY77" fmla="*/ 1605558 h 6061990"/>
                <a:gd name="connsiteX78" fmla="*/ 4227122 w 9143999"/>
                <a:gd name="connsiteY78" fmla="*/ 1513716 h 6061990"/>
                <a:gd name="connsiteX79" fmla="*/ 4227122 w 9143999"/>
                <a:gd name="connsiteY79" fmla="*/ 1505403 h 6061990"/>
                <a:gd name="connsiteX80" fmla="*/ 4227122 w 9143999"/>
                <a:gd name="connsiteY80" fmla="*/ 1495902 h 6061990"/>
                <a:gd name="connsiteX81" fmla="*/ 4227122 w 9143999"/>
                <a:gd name="connsiteY81" fmla="*/ 1482047 h 6061990"/>
                <a:gd name="connsiteX82" fmla="*/ 4223621 w 9143999"/>
                <a:gd name="connsiteY82" fmla="*/ 1463045 h 6061990"/>
                <a:gd name="connsiteX83" fmla="*/ 4192112 w 9143999"/>
                <a:gd name="connsiteY83" fmla="*/ 1409207 h 6061990"/>
                <a:gd name="connsiteX84" fmla="*/ 4118589 w 9143999"/>
                <a:gd name="connsiteY84" fmla="*/ 1342700 h 6061990"/>
                <a:gd name="connsiteX85" fmla="*/ 3884019 w 9143999"/>
                <a:gd name="connsiteY85" fmla="*/ 1203354 h 6061990"/>
                <a:gd name="connsiteX86" fmla="*/ 3582928 w 9143999"/>
                <a:gd name="connsiteY86" fmla="*/ 1076675 h 6061990"/>
                <a:gd name="connsiteX87" fmla="*/ 3253829 w 9143999"/>
                <a:gd name="connsiteY87" fmla="*/ 965832 h 6061990"/>
                <a:gd name="connsiteX88" fmla="*/ 2543115 w 9143999"/>
                <a:gd name="connsiteY88" fmla="*/ 772647 h 6061990"/>
                <a:gd name="connsiteX89" fmla="*/ 1041163 w 9143999"/>
                <a:gd name="connsiteY89" fmla="*/ 468619 h 6061990"/>
                <a:gd name="connsiteX90" fmla="*/ 0 w 9143999"/>
                <a:gd name="connsiteY90" fmla="*/ 304674 h 6061990"/>
                <a:gd name="connsiteX91" fmla="*/ 0 w 9143999"/>
                <a:gd name="connsiteY91"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6574 w 9143999"/>
                <a:gd name="connsiteY33" fmla="*/ 3366390 h 6061990"/>
                <a:gd name="connsiteX34" fmla="*/ 2410075 w 9143999"/>
                <a:gd name="connsiteY34" fmla="*/ 3371932 h 6061990"/>
                <a:gd name="connsiteX35" fmla="*/ 2445086 w 9143999"/>
                <a:gd name="connsiteY35" fmla="*/ 3470900 h 6061990"/>
                <a:gd name="connsiteX36" fmla="*/ 2529111 w 9143999"/>
                <a:gd name="connsiteY36" fmla="*/ 3575409 h 6061990"/>
                <a:gd name="connsiteX37" fmla="*/ 2886218 w 9143999"/>
                <a:gd name="connsiteY37" fmla="*/ 3828766 h 6061990"/>
                <a:gd name="connsiteX38" fmla="*/ 3414877 w 9143999"/>
                <a:gd name="connsiteY38" fmla="*/ 4075790 h 6061990"/>
                <a:gd name="connsiteX39" fmla="*/ 4034564 w 9143999"/>
                <a:gd name="connsiteY39" fmla="*/ 4294310 h 6061990"/>
                <a:gd name="connsiteX40" fmla="*/ 4706767 w 9143999"/>
                <a:gd name="connsiteY40" fmla="*/ 4487495 h 6061990"/>
                <a:gd name="connsiteX41" fmla="*/ 6128195 w 9143999"/>
                <a:gd name="connsiteY41" fmla="*/ 4810525 h 6061990"/>
                <a:gd name="connsiteX42" fmla="*/ 7609141 w 9143999"/>
                <a:gd name="connsiteY42" fmla="*/ 5070216 h 6061990"/>
                <a:gd name="connsiteX43" fmla="*/ 9118095 w 9143999"/>
                <a:gd name="connsiteY43" fmla="*/ 5285570 h 6061990"/>
                <a:gd name="connsiteX44" fmla="*/ 9143999 w 9143999"/>
                <a:gd name="connsiteY44" fmla="*/ 5288702 h 6061990"/>
                <a:gd name="connsiteX45" fmla="*/ 9143999 w 9143999"/>
                <a:gd name="connsiteY45" fmla="*/ 6061990 h 6061990"/>
                <a:gd name="connsiteX46" fmla="*/ 4752032 w 9143999"/>
                <a:gd name="connsiteY46" fmla="*/ 6061990 h 6061990"/>
                <a:gd name="connsiteX47" fmla="*/ 3828002 w 9143999"/>
                <a:gd name="connsiteY47" fmla="*/ 5760614 h 6061990"/>
                <a:gd name="connsiteX48" fmla="*/ 3071774 w 9143999"/>
                <a:gd name="connsiteY48" fmla="*/ 5475587 h 6061990"/>
                <a:gd name="connsiteX49" fmla="*/ 2329551 w 9143999"/>
                <a:gd name="connsiteY49" fmla="*/ 5136722 h 6061990"/>
                <a:gd name="connsiteX50" fmla="*/ 1615336 w 9143999"/>
                <a:gd name="connsiteY50" fmla="*/ 4712349 h 6061990"/>
                <a:gd name="connsiteX51" fmla="*/ 1282736 w 9143999"/>
                <a:gd name="connsiteY51" fmla="*/ 4446324 h 6061990"/>
                <a:gd name="connsiteX52" fmla="*/ 992148 w 9143999"/>
                <a:gd name="connsiteY52" fmla="*/ 4123294 h 6061990"/>
                <a:gd name="connsiteX53" fmla="*/ 792588 w 9143999"/>
                <a:gd name="connsiteY53" fmla="*/ 3733758 h 6061990"/>
                <a:gd name="connsiteX54" fmla="*/ 761078 w 9143999"/>
                <a:gd name="connsiteY54" fmla="*/ 3296717 h 6061990"/>
                <a:gd name="connsiteX55" fmla="*/ 764579 w 9143999"/>
                <a:gd name="connsiteY55" fmla="*/ 3271381 h 6061990"/>
                <a:gd name="connsiteX56" fmla="*/ 767643 w 9143999"/>
                <a:gd name="connsiteY56" fmla="*/ 3257526 h 6061990"/>
                <a:gd name="connsiteX57" fmla="*/ 771582 w 9143999"/>
                <a:gd name="connsiteY57" fmla="*/ 3242878 h 6061990"/>
                <a:gd name="connsiteX58" fmla="*/ 774645 w 9143999"/>
                <a:gd name="connsiteY58" fmla="*/ 3234565 h 6061990"/>
                <a:gd name="connsiteX59" fmla="*/ 775083 w 9143999"/>
                <a:gd name="connsiteY59" fmla="*/ 3226251 h 6061990"/>
                <a:gd name="connsiteX60" fmla="*/ 775083 w 9143999"/>
                <a:gd name="connsiteY60" fmla="*/ 3223876 h 6061990"/>
                <a:gd name="connsiteX61" fmla="*/ 778146 w 9143999"/>
                <a:gd name="connsiteY61" fmla="*/ 3218334 h 6061990"/>
                <a:gd name="connsiteX62" fmla="*/ 782085 w 9143999"/>
                <a:gd name="connsiteY62" fmla="*/ 3195374 h 6061990"/>
                <a:gd name="connsiteX63" fmla="*/ 813594 w 9143999"/>
                <a:gd name="connsiteY63" fmla="*/ 3106699 h 6061990"/>
                <a:gd name="connsiteX64" fmla="*/ 890617 w 9143999"/>
                <a:gd name="connsiteY64" fmla="*/ 2926182 h 6061990"/>
                <a:gd name="connsiteX65" fmla="*/ 1156698 w 9143999"/>
                <a:gd name="connsiteY65" fmla="*/ 2565148 h 6061990"/>
                <a:gd name="connsiteX66" fmla="*/ 1576824 w 9143999"/>
                <a:gd name="connsiteY66" fmla="*/ 2254786 h 6061990"/>
                <a:gd name="connsiteX67" fmla="*/ 2077475 w 9143999"/>
                <a:gd name="connsiteY67" fmla="*/ 2055267 h 6061990"/>
                <a:gd name="connsiteX68" fmla="*/ 2560620 w 9143999"/>
                <a:gd name="connsiteY68" fmla="*/ 1947590 h 6061990"/>
                <a:gd name="connsiteX69" fmla="*/ 3005254 w 9143999"/>
                <a:gd name="connsiteY69" fmla="*/ 1890585 h 6061990"/>
                <a:gd name="connsiteX70" fmla="*/ 3404374 w 9143999"/>
                <a:gd name="connsiteY70" fmla="*/ 1852581 h 6061990"/>
                <a:gd name="connsiteX71" fmla="*/ 3754480 w 9143999"/>
                <a:gd name="connsiteY71" fmla="*/ 1814578 h 6061990"/>
                <a:gd name="connsiteX72" fmla="*/ 4006556 w 9143999"/>
                <a:gd name="connsiteY72" fmla="*/ 1763907 h 6061990"/>
                <a:gd name="connsiteX73" fmla="*/ 4083579 w 9143999"/>
                <a:gd name="connsiteY73" fmla="*/ 1738571 h 6061990"/>
                <a:gd name="connsiteX74" fmla="*/ 4136095 w 9143999"/>
                <a:gd name="connsiteY74" fmla="*/ 1713235 h 6061990"/>
                <a:gd name="connsiteX75" fmla="*/ 4178107 w 9143999"/>
                <a:gd name="connsiteY75" fmla="*/ 1672065 h 6061990"/>
                <a:gd name="connsiteX76" fmla="*/ 4209617 w 9143999"/>
                <a:gd name="connsiteY76" fmla="*/ 1605558 h 6061990"/>
                <a:gd name="connsiteX77" fmla="*/ 4227122 w 9143999"/>
                <a:gd name="connsiteY77" fmla="*/ 1513716 h 6061990"/>
                <a:gd name="connsiteX78" fmla="*/ 4227122 w 9143999"/>
                <a:gd name="connsiteY78" fmla="*/ 1505403 h 6061990"/>
                <a:gd name="connsiteX79" fmla="*/ 4227122 w 9143999"/>
                <a:gd name="connsiteY79" fmla="*/ 1495902 h 6061990"/>
                <a:gd name="connsiteX80" fmla="*/ 4227122 w 9143999"/>
                <a:gd name="connsiteY80" fmla="*/ 1482047 h 6061990"/>
                <a:gd name="connsiteX81" fmla="*/ 4223621 w 9143999"/>
                <a:gd name="connsiteY81" fmla="*/ 1463045 h 6061990"/>
                <a:gd name="connsiteX82" fmla="*/ 4192112 w 9143999"/>
                <a:gd name="connsiteY82" fmla="*/ 1409207 h 6061990"/>
                <a:gd name="connsiteX83" fmla="*/ 4118589 w 9143999"/>
                <a:gd name="connsiteY83" fmla="*/ 1342700 h 6061990"/>
                <a:gd name="connsiteX84" fmla="*/ 3884019 w 9143999"/>
                <a:gd name="connsiteY84" fmla="*/ 1203354 h 6061990"/>
                <a:gd name="connsiteX85" fmla="*/ 3582928 w 9143999"/>
                <a:gd name="connsiteY85" fmla="*/ 1076675 h 6061990"/>
                <a:gd name="connsiteX86" fmla="*/ 3253829 w 9143999"/>
                <a:gd name="connsiteY86" fmla="*/ 965832 h 6061990"/>
                <a:gd name="connsiteX87" fmla="*/ 2543115 w 9143999"/>
                <a:gd name="connsiteY87" fmla="*/ 772647 h 6061990"/>
                <a:gd name="connsiteX88" fmla="*/ 1041163 w 9143999"/>
                <a:gd name="connsiteY88" fmla="*/ 468619 h 6061990"/>
                <a:gd name="connsiteX89" fmla="*/ 0 w 9143999"/>
                <a:gd name="connsiteY89" fmla="*/ 304674 h 6061990"/>
                <a:gd name="connsiteX90" fmla="*/ 0 w 9143999"/>
                <a:gd name="connsiteY90"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6574 w 9143999"/>
                <a:gd name="connsiteY32" fmla="*/ 3366390 h 6061990"/>
                <a:gd name="connsiteX33" fmla="*/ 2410075 w 9143999"/>
                <a:gd name="connsiteY33" fmla="*/ 3371932 h 6061990"/>
                <a:gd name="connsiteX34" fmla="*/ 2445086 w 9143999"/>
                <a:gd name="connsiteY34" fmla="*/ 3470900 h 6061990"/>
                <a:gd name="connsiteX35" fmla="*/ 2529111 w 9143999"/>
                <a:gd name="connsiteY35" fmla="*/ 3575409 h 6061990"/>
                <a:gd name="connsiteX36" fmla="*/ 2886218 w 9143999"/>
                <a:gd name="connsiteY36" fmla="*/ 3828766 h 6061990"/>
                <a:gd name="connsiteX37" fmla="*/ 3414877 w 9143999"/>
                <a:gd name="connsiteY37" fmla="*/ 4075790 h 6061990"/>
                <a:gd name="connsiteX38" fmla="*/ 4034564 w 9143999"/>
                <a:gd name="connsiteY38" fmla="*/ 4294310 h 6061990"/>
                <a:gd name="connsiteX39" fmla="*/ 4706767 w 9143999"/>
                <a:gd name="connsiteY39" fmla="*/ 4487495 h 6061990"/>
                <a:gd name="connsiteX40" fmla="*/ 6128195 w 9143999"/>
                <a:gd name="connsiteY40" fmla="*/ 4810525 h 6061990"/>
                <a:gd name="connsiteX41" fmla="*/ 7609141 w 9143999"/>
                <a:gd name="connsiteY41" fmla="*/ 5070216 h 6061990"/>
                <a:gd name="connsiteX42" fmla="*/ 9118095 w 9143999"/>
                <a:gd name="connsiteY42" fmla="*/ 5285570 h 6061990"/>
                <a:gd name="connsiteX43" fmla="*/ 9143999 w 9143999"/>
                <a:gd name="connsiteY43" fmla="*/ 5288702 h 6061990"/>
                <a:gd name="connsiteX44" fmla="*/ 9143999 w 9143999"/>
                <a:gd name="connsiteY44" fmla="*/ 6061990 h 6061990"/>
                <a:gd name="connsiteX45" fmla="*/ 4752032 w 9143999"/>
                <a:gd name="connsiteY45" fmla="*/ 6061990 h 6061990"/>
                <a:gd name="connsiteX46" fmla="*/ 3828002 w 9143999"/>
                <a:gd name="connsiteY46" fmla="*/ 5760614 h 6061990"/>
                <a:gd name="connsiteX47" fmla="*/ 3071774 w 9143999"/>
                <a:gd name="connsiteY47" fmla="*/ 5475587 h 6061990"/>
                <a:gd name="connsiteX48" fmla="*/ 2329551 w 9143999"/>
                <a:gd name="connsiteY48" fmla="*/ 5136722 h 6061990"/>
                <a:gd name="connsiteX49" fmla="*/ 1615336 w 9143999"/>
                <a:gd name="connsiteY49" fmla="*/ 4712349 h 6061990"/>
                <a:gd name="connsiteX50" fmla="*/ 1282736 w 9143999"/>
                <a:gd name="connsiteY50" fmla="*/ 4446324 h 6061990"/>
                <a:gd name="connsiteX51" fmla="*/ 992148 w 9143999"/>
                <a:gd name="connsiteY51" fmla="*/ 4123294 h 6061990"/>
                <a:gd name="connsiteX52" fmla="*/ 792588 w 9143999"/>
                <a:gd name="connsiteY52" fmla="*/ 3733758 h 6061990"/>
                <a:gd name="connsiteX53" fmla="*/ 761078 w 9143999"/>
                <a:gd name="connsiteY53" fmla="*/ 3296717 h 6061990"/>
                <a:gd name="connsiteX54" fmla="*/ 764579 w 9143999"/>
                <a:gd name="connsiteY54" fmla="*/ 3271381 h 6061990"/>
                <a:gd name="connsiteX55" fmla="*/ 767643 w 9143999"/>
                <a:gd name="connsiteY55" fmla="*/ 3257526 h 6061990"/>
                <a:gd name="connsiteX56" fmla="*/ 771582 w 9143999"/>
                <a:gd name="connsiteY56" fmla="*/ 3242878 h 6061990"/>
                <a:gd name="connsiteX57" fmla="*/ 774645 w 9143999"/>
                <a:gd name="connsiteY57" fmla="*/ 3234565 h 6061990"/>
                <a:gd name="connsiteX58" fmla="*/ 775083 w 9143999"/>
                <a:gd name="connsiteY58" fmla="*/ 3226251 h 6061990"/>
                <a:gd name="connsiteX59" fmla="*/ 775083 w 9143999"/>
                <a:gd name="connsiteY59" fmla="*/ 3223876 h 6061990"/>
                <a:gd name="connsiteX60" fmla="*/ 778146 w 9143999"/>
                <a:gd name="connsiteY60" fmla="*/ 3218334 h 6061990"/>
                <a:gd name="connsiteX61" fmla="*/ 782085 w 9143999"/>
                <a:gd name="connsiteY61" fmla="*/ 3195374 h 6061990"/>
                <a:gd name="connsiteX62" fmla="*/ 813594 w 9143999"/>
                <a:gd name="connsiteY62" fmla="*/ 3106699 h 6061990"/>
                <a:gd name="connsiteX63" fmla="*/ 890617 w 9143999"/>
                <a:gd name="connsiteY63" fmla="*/ 2926182 h 6061990"/>
                <a:gd name="connsiteX64" fmla="*/ 1156698 w 9143999"/>
                <a:gd name="connsiteY64" fmla="*/ 2565148 h 6061990"/>
                <a:gd name="connsiteX65" fmla="*/ 1576824 w 9143999"/>
                <a:gd name="connsiteY65" fmla="*/ 2254786 h 6061990"/>
                <a:gd name="connsiteX66" fmla="*/ 2077475 w 9143999"/>
                <a:gd name="connsiteY66" fmla="*/ 2055267 h 6061990"/>
                <a:gd name="connsiteX67" fmla="*/ 2560620 w 9143999"/>
                <a:gd name="connsiteY67" fmla="*/ 1947590 h 6061990"/>
                <a:gd name="connsiteX68" fmla="*/ 3005254 w 9143999"/>
                <a:gd name="connsiteY68" fmla="*/ 1890585 h 6061990"/>
                <a:gd name="connsiteX69" fmla="*/ 3404374 w 9143999"/>
                <a:gd name="connsiteY69" fmla="*/ 1852581 h 6061990"/>
                <a:gd name="connsiteX70" fmla="*/ 3754480 w 9143999"/>
                <a:gd name="connsiteY70" fmla="*/ 1814578 h 6061990"/>
                <a:gd name="connsiteX71" fmla="*/ 4006556 w 9143999"/>
                <a:gd name="connsiteY71" fmla="*/ 1763907 h 6061990"/>
                <a:gd name="connsiteX72" fmla="*/ 4083579 w 9143999"/>
                <a:gd name="connsiteY72" fmla="*/ 1738571 h 6061990"/>
                <a:gd name="connsiteX73" fmla="*/ 4136095 w 9143999"/>
                <a:gd name="connsiteY73" fmla="*/ 1713235 h 6061990"/>
                <a:gd name="connsiteX74" fmla="*/ 4178107 w 9143999"/>
                <a:gd name="connsiteY74" fmla="*/ 1672065 h 6061990"/>
                <a:gd name="connsiteX75" fmla="*/ 4209617 w 9143999"/>
                <a:gd name="connsiteY75" fmla="*/ 1605558 h 6061990"/>
                <a:gd name="connsiteX76" fmla="*/ 4227122 w 9143999"/>
                <a:gd name="connsiteY76" fmla="*/ 1513716 h 6061990"/>
                <a:gd name="connsiteX77" fmla="*/ 4227122 w 9143999"/>
                <a:gd name="connsiteY77" fmla="*/ 1505403 h 6061990"/>
                <a:gd name="connsiteX78" fmla="*/ 4227122 w 9143999"/>
                <a:gd name="connsiteY78" fmla="*/ 1495902 h 6061990"/>
                <a:gd name="connsiteX79" fmla="*/ 4227122 w 9143999"/>
                <a:gd name="connsiteY79" fmla="*/ 1482047 h 6061990"/>
                <a:gd name="connsiteX80" fmla="*/ 4223621 w 9143999"/>
                <a:gd name="connsiteY80" fmla="*/ 1463045 h 6061990"/>
                <a:gd name="connsiteX81" fmla="*/ 4192112 w 9143999"/>
                <a:gd name="connsiteY81" fmla="*/ 1409207 h 6061990"/>
                <a:gd name="connsiteX82" fmla="*/ 4118589 w 9143999"/>
                <a:gd name="connsiteY82" fmla="*/ 1342700 h 6061990"/>
                <a:gd name="connsiteX83" fmla="*/ 3884019 w 9143999"/>
                <a:gd name="connsiteY83" fmla="*/ 1203354 h 6061990"/>
                <a:gd name="connsiteX84" fmla="*/ 3582928 w 9143999"/>
                <a:gd name="connsiteY84" fmla="*/ 1076675 h 6061990"/>
                <a:gd name="connsiteX85" fmla="*/ 3253829 w 9143999"/>
                <a:gd name="connsiteY85" fmla="*/ 965832 h 6061990"/>
                <a:gd name="connsiteX86" fmla="*/ 2543115 w 9143999"/>
                <a:gd name="connsiteY86" fmla="*/ 772647 h 6061990"/>
                <a:gd name="connsiteX87" fmla="*/ 1041163 w 9143999"/>
                <a:gd name="connsiteY87" fmla="*/ 468619 h 6061990"/>
                <a:gd name="connsiteX88" fmla="*/ 0 w 9143999"/>
                <a:gd name="connsiteY88" fmla="*/ 304674 h 6061990"/>
                <a:gd name="connsiteX89" fmla="*/ 0 w 9143999"/>
                <a:gd name="connsiteY89"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66390 h 6061990"/>
                <a:gd name="connsiteX32" fmla="*/ 2410075 w 9143999"/>
                <a:gd name="connsiteY32" fmla="*/ 3371932 h 6061990"/>
                <a:gd name="connsiteX33" fmla="*/ 2445086 w 9143999"/>
                <a:gd name="connsiteY33" fmla="*/ 3470900 h 6061990"/>
                <a:gd name="connsiteX34" fmla="*/ 2529111 w 9143999"/>
                <a:gd name="connsiteY34" fmla="*/ 3575409 h 6061990"/>
                <a:gd name="connsiteX35" fmla="*/ 2886218 w 9143999"/>
                <a:gd name="connsiteY35" fmla="*/ 3828766 h 6061990"/>
                <a:gd name="connsiteX36" fmla="*/ 3414877 w 9143999"/>
                <a:gd name="connsiteY36" fmla="*/ 4075790 h 6061990"/>
                <a:gd name="connsiteX37" fmla="*/ 4034564 w 9143999"/>
                <a:gd name="connsiteY37" fmla="*/ 4294310 h 6061990"/>
                <a:gd name="connsiteX38" fmla="*/ 4706767 w 9143999"/>
                <a:gd name="connsiteY38" fmla="*/ 4487495 h 6061990"/>
                <a:gd name="connsiteX39" fmla="*/ 6128195 w 9143999"/>
                <a:gd name="connsiteY39" fmla="*/ 4810525 h 6061990"/>
                <a:gd name="connsiteX40" fmla="*/ 7609141 w 9143999"/>
                <a:gd name="connsiteY40" fmla="*/ 5070216 h 6061990"/>
                <a:gd name="connsiteX41" fmla="*/ 9118095 w 9143999"/>
                <a:gd name="connsiteY41" fmla="*/ 5285570 h 6061990"/>
                <a:gd name="connsiteX42" fmla="*/ 9143999 w 9143999"/>
                <a:gd name="connsiteY42" fmla="*/ 5288702 h 6061990"/>
                <a:gd name="connsiteX43" fmla="*/ 9143999 w 9143999"/>
                <a:gd name="connsiteY43" fmla="*/ 6061990 h 6061990"/>
                <a:gd name="connsiteX44" fmla="*/ 4752032 w 9143999"/>
                <a:gd name="connsiteY44" fmla="*/ 6061990 h 6061990"/>
                <a:gd name="connsiteX45" fmla="*/ 3828002 w 9143999"/>
                <a:gd name="connsiteY45" fmla="*/ 5760614 h 6061990"/>
                <a:gd name="connsiteX46" fmla="*/ 3071774 w 9143999"/>
                <a:gd name="connsiteY46" fmla="*/ 5475587 h 6061990"/>
                <a:gd name="connsiteX47" fmla="*/ 2329551 w 9143999"/>
                <a:gd name="connsiteY47" fmla="*/ 5136722 h 6061990"/>
                <a:gd name="connsiteX48" fmla="*/ 1615336 w 9143999"/>
                <a:gd name="connsiteY48" fmla="*/ 4712349 h 6061990"/>
                <a:gd name="connsiteX49" fmla="*/ 1282736 w 9143999"/>
                <a:gd name="connsiteY49" fmla="*/ 4446324 h 6061990"/>
                <a:gd name="connsiteX50" fmla="*/ 992148 w 9143999"/>
                <a:gd name="connsiteY50" fmla="*/ 4123294 h 6061990"/>
                <a:gd name="connsiteX51" fmla="*/ 792588 w 9143999"/>
                <a:gd name="connsiteY51" fmla="*/ 3733758 h 6061990"/>
                <a:gd name="connsiteX52" fmla="*/ 761078 w 9143999"/>
                <a:gd name="connsiteY52" fmla="*/ 3296717 h 6061990"/>
                <a:gd name="connsiteX53" fmla="*/ 764579 w 9143999"/>
                <a:gd name="connsiteY53" fmla="*/ 3271381 h 6061990"/>
                <a:gd name="connsiteX54" fmla="*/ 767643 w 9143999"/>
                <a:gd name="connsiteY54" fmla="*/ 3257526 h 6061990"/>
                <a:gd name="connsiteX55" fmla="*/ 771582 w 9143999"/>
                <a:gd name="connsiteY55" fmla="*/ 3242878 h 6061990"/>
                <a:gd name="connsiteX56" fmla="*/ 774645 w 9143999"/>
                <a:gd name="connsiteY56" fmla="*/ 3234565 h 6061990"/>
                <a:gd name="connsiteX57" fmla="*/ 775083 w 9143999"/>
                <a:gd name="connsiteY57" fmla="*/ 3226251 h 6061990"/>
                <a:gd name="connsiteX58" fmla="*/ 775083 w 9143999"/>
                <a:gd name="connsiteY58" fmla="*/ 3223876 h 6061990"/>
                <a:gd name="connsiteX59" fmla="*/ 778146 w 9143999"/>
                <a:gd name="connsiteY59" fmla="*/ 3218334 h 6061990"/>
                <a:gd name="connsiteX60" fmla="*/ 782085 w 9143999"/>
                <a:gd name="connsiteY60" fmla="*/ 3195374 h 6061990"/>
                <a:gd name="connsiteX61" fmla="*/ 813594 w 9143999"/>
                <a:gd name="connsiteY61" fmla="*/ 3106699 h 6061990"/>
                <a:gd name="connsiteX62" fmla="*/ 890617 w 9143999"/>
                <a:gd name="connsiteY62" fmla="*/ 2926182 h 6061990"/>
                <a:gd name="connsiteX63" fmla="*/ 1156698 w 9143999"/>
                <a:gd name="connsiteY63" fmla="*/ 2565148 h 6061990"/>
                <a:gd name="connsiteX64" fmla="*/ 1576824 w 9143999"/>
                <a:gd name="connsiteY64" fmla="*/ 2254786 h 6061990"/>
                <a:gd name="connsiteX65" fmla="*/ 2077475 w 9143999"/>
                <a:gd name="connsiteY65" fmla="*/ 2055267 h 6061990"/>
                <a:gd name="connsiteX66" fmla="*/ 2560620 w 9143999"/>
                <a:gd name="connsiteY66" fmla="*/ 1947590 h 6061990"/>
                <a:gd name="connsiteX67" fmla="*/ 3005254 w 9143999"/>
                <a:gd name="connsiteY67" fmla="*/ 1890585 h 6061990"/>
                <a:gd name="connsiteX68" fmla="*/ 3404374 w 9143999"/>
                <a:gd name="connsiteY68" fmla="*/ 1852581 h 6061990"/>
                <a:gd name="connsiteX69" fmla="*/ 3754480 w 9143999"/>
                <a:gd name="connsiteY69" fmla="*/ 1814578 h 6061990"/>
                <a:gd name="connsiteX70" fmla="*/ 4006556 w 9143999"/>
                <a:gd name="connsiteY70" fmla="*/ 1763907 h 6061990"/>
                <a:gd name="connsiteX71" fmla="*/ 4083579 w 9143999"/>
                <a:gd name="connsiteY71" fmla="*/ 1738571 h 6061990"/>
                <a:gd name="connsiteX72" fmla="*/ 4136095 w 9143999"/>
                <a:gd name="connsiteY72" fmla="*/ 1713235 h 6061990"/>
                <a:gd name="connsiteX73" fmla="*/ 4178107 w 9143999"/>
                <a:gd name="connsiteY73" fmla="*/ 1672065 h 6061990"/>
                <a:gd name="connsiteX74" fmla="*/ 4209617 w 9143999"/>
                <a:gd name="connsiteY74" fmla="*/ 1605558 h 6061990"/>
                <a:gd name="connsiteX75" fmla="*/ 4227122 w 9143999"/>
                <a:gd name="connsiteY75" fmla="*/ 1513716 h 6061990"/>
                <a:gd name="connsiteX76" fmla="*/ 4227122 w 9143999"/>
                <a:gd name="connsiteY76" fmla="*/ 1505403 h 6061990"/>
                <a:gd name="connsiteX77" fmla="*/ 4227122 w 9143999"/>
                <a:gd name="connsiteY77" fmla="*/ 1495902 h 6061990"/>
                <a:gd name="connsiteX78" fmla="*/ 4227122 w 9143999"/>
                <a:gd name="connsiteY78" fmla="*/ 1482047 h 6061990"/>
                <a:gd name="connsiteX79" fmla="*/ 4223621 w 9143999"/>
                <a:gd name="connsiteY79" fmla="*/ 1463045 h 6061990"/>
                <a:gd name="connsiteX80" fmla="*/ 4192112 w 9143999"/>
                <a:gd name="connsiteY80" fmla="*/ 1409207 h 6061990"/>
                <a:gd name="connsiteX81" fmla="*/ 4118589 w 9143999"/>
                <a:gd name="connsiteY81" fmla="*/ 1342700 h 6061990"/>
                <a:gd name="connsiteX82" fmla="*/ 3884019 w 9143999"/>
                <a:gd name="connsiteY82" fmla="*/ 1203354 h 6061990"/>
                <a:gd name="connsiteX83" fmla="*/ 3582928 w 9143999"/>
                <a:gd name="connsiteY83" fmla="*/ 1076675 h 6061990"/>
                <a:gd name="connsiteX84" fmla="*/ 3253829 w 9143999"/>
                <a:gd name="connsiteY84" fmla="*/ 965832 h 6061990"/>
                <a:gd name="connsiteX85" fmla="*/ 2543115 w 9143999"/>
                <a:gd name="connsiteY85" fmla="*/ 772647 h 6061990"/>
                <a:gd name="connsiteX86" fmla="*/ 1041163 w 9143999"/>
                <a:gd name="connsiteY86" fmla="*/ 468619 h 6061990"/>
                <a:gd name="connsiteX87" fmla="*/ 0 w 9143999"/>
                <a:gd name="connsiteY87" fmla="*/ 304674 h 6061990"/>
                <a:gd name="connsiteX88" fmla="*/ 0 w 9143999"/>
                <a:gd name="connsiteY88"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10075 w 9143999"/>
                <a:gd name="connsiteY31" fmla="*/ 3371932 h 6061990"/>
                <a:gd name="connsiteX32" fmla="*/ 2445086 w 9143999"/>
                <a:gd name="connsiteY32" fmla="*/ 3470900 h 6061990"/>
                <a:gd name="connsiteX33" fmla="*/ 2529111 w 9143999"/>
                <a:gd name="connsiteY33" fmla="*/ 3575409 h 6061990"/>
                <a:gd name="connsiteX34" fmla="*/ 2886218 w 9143999"/>
                <a:gd name="connsiteY34" fmla="*/ 3828766 h 6061990"/>
                <a:gd name="connsiteX35" fmla="*/ 3414877 w 9143999"/>
                <a:gd name="connsiteY35" fmla="*/ 4075790 h 6061990"/>
                <a:gd name="connsiteX36" fmla="*/ 4034564 w 9143999"/>
                <a:gd name="connsiteY36" fmla="*/ 4294310 h 6061990"/>
                <a:gd name="connsiteX37" fmla="*/ 4706767 w 9143999"/>
                <a:gd name="connsiteY37" fmla="*/ 4487495 h 6061990"/>
                <a:gd name="connsiteX38" fmla="*/ 6128195 w 9143999"/>
                <a:gd name="connsiteY38" fmla="*/ 4810525 h 6061990"/>
                <a:gd name="connsiteX39" fmla="*/ 7609141 w 9143999"/>
                <a:gd name="connsiteY39" fmla="*/ 5070216 h 6061990"/>
                <a:gd name="connsiteX40" fmla="*/ 9118095 w 9143999"/>
                <a:gd name="connsiteY40" fmla="*/ 5285570 h 6061990"/>
                <a:gd name="connsiteX41" fmla="*/ 9143999 w 9143999"/>
                <a:gd name="connsiteY41" fmla="*/ 5288702 h 6061990"/>
                <a:gd name="connsiteX42" fmla="*/ 9143999 w 9143999"/>
                <a:gd name="connsiteY42" fmla="*/ 6061990 h 6061990"/>
                <a:gd name="connsiteX43" fmla="*/ 4752032 w 9143999"/>
                <a:gd name="connsiteY43" fmla="*/ 6061990 h 6061990"/>
                <a:gd name="connsiteX44" fmla="*/ 3828002 w 9143999"/>
                <a:gd name="connsiteY44" fmla="*/ 5760614 h 6061990"/>
                <a:gd name="connsiteX45" fmla="*/ 3071774 w 9143999"/>
                <a:gd name="connsiteY45" fmla="*/ 5475587 h 6061990"/>
                <a:gd name="connsiteX46" fmla="*/ 2329551 w 9143999"/>
                <a:gd name="connsiteY46" fmla="*/ 5136722 h 6061990"/>
                <a:gd name="connsiteX47" fmla="*/ 1615336 w 9143999"/>
                <a:gd name="connsiteY47" fmla="*/ 4712349 h 6061990"/>
                <a:gd name="connsiteX48" fmla="*/ 1282736 w 9143999"/>
                <a:gd name="connsiteY48" fmla="*/ 4446324 h 6061990"/>
                <a:gd name="connsiteX49" fmla="*/ 992148 w 9143999"/>
                <a:gd name="connsiteY49" fmla="*/ 4123294 h 6061990"/>
                <a:gd name="connsiteX50" fmla="*/ 792588 w 9143999"/>
                <a:gd name="connsiteY50" fmla="*/ 3733758 h 6061990"/>
                <a:gd name="connsiteX51" fmla="*/ 761078 w 9143999"/>
                <a:gd name="connsiteY51" fmla="*/ 3296717 h 6061990"/>
                <a:gd name="connsiteX52" fmla="*/ 764579 w 9143999"/>
                <a:gd name="connsiteY52" fmla="*/ 3271381 h 6061990"/>
                <a:gd name="connsiteX53" fmla="*/ 767643 w 9143999"/>
                <a:gd name="connsiteY53" fmla="*/ 3257526 h 6061990"/>
                <a:gd name="connsiteX54" fmla="*/ 771582 w 9143999"/>
                <a:gd name="connsiteY54" fmla="*/ 3242878 h 6061990"/>
                <a:gd name="connsiteX55" fmla="*/ 774645 w 9143999"/>
                <a:gd name="connsiteY55" fmla="*/ 3234565 h 6061990"/>
                <a:gd name="connsiteX56" fmla="*/ 775083 w 9143999"/>
                <a:gd name="connsiteY56" fmla="*/ 3226251 h 6061990"/>
                <a:gd name="connsiteX57" fmla="*/ 775083 w 9143999"/>
                <a:gd name="connsiteY57" fmla="*/ 3223876 h 6061990"/>
                <a:gd name="connsiteX58" fmla="*/ 778146 w 9143999"/>
                <a:gd name="connsiteY58" fmla="*/ 3218334 h 6061990"/>
                <a:gd name="connsiteX59" fmla="*/ 782085 w 9143999"/>
                <a:gd name="connsiteY59" fmla="*/ 3195374 h 6061990"/>
                <a:gd name="connsiteX60" fmla="*/ 813594 w 9143999"/>
                <a:gd name="connsiteY60" fmla="*/ 3106699 h 6061990"/>
                <a:gd name="connsiteX61" fmla="*/ 890617 w 9143999"/>
                <a:gd name="connsiteY61" fmla="*/ 2926182 h 6061990"/>
                <a:gd name="connsiteX62" fmla="*/ 1156698 w 9143999"/>
                <a:gd name="connsiteY62" fmla="*/ 2565148 h 6061990"/>
                <a:gd name="connsiteX63" fmla="*/ 1576824 w 9143999"/>
                <a:gd name="connsiteY63" fmla="*/ 2254786 h 6061990"/>
                <a:gd name="connsiteX64" fmla="*/ 2077475 w 9143999"/>
                <a:gd name="connsiteY64" fmla="*/ 2055267 h 6061990"/>
                <a:gd name="connsiteX65" fmla="*/ 2560620 w 9143999"/>
                <a:gd name="connsiteY65" fmla="*/ 1947590 h 6061990"/>
                <a:gd name="connsiteX66" fmla="*/ 3005254 w 9143999"/>
                <a:gd name="connsiteY66" fmla="*/ 1890585 h 6061990"/>
                <a:gd name="connsiteX67" fmla="*/ 3404374 w 9143999"/>
                <a:gd name="connsiteY67" fmla="*/ 1852581 h 6061990"/>
                <a:gd name="connsiteX68" fmla="*/ 3754480 w 9143999"/>
                <a:gd name="connsiteY68" fmla="*/ 1814578 h 6061990"/>
                <a:gd name="connsiteX69" fmla="*/ 4006556 w 9143999"/>
                <a:gd name="connsiteY69" fmla="*/ 1763907 h 6061990"/>
                <a:gd name="connsiteX70" fmla="*/ 4083579 w 9143999"/>
                <a:gd name="connsiteY70" fmla="*/ 1738571 h 6061990"/>
                <a:gd name="connsiteX71" fmla="*/ 4136095 w 9143999"/>
                <a:gd name="connsiteY71" fmla="*/ 1713235 h 6061990"/>
                <a:gd name="connsiteX72" fmla="*/ 4178107 w 9143999"/>
                <a:gd name="connsiteY72" fmla="*/ 1672065 h 6061990"/>
                <a:gd name="connsiteX73" fmla="*/ 4209617 w 9143999"/>
                <a:gd name="connsiteY73" fmla="*/ 1605558 h 6061990"/>
                <a:gd name="connsiteX74" fmla="*/ 4227122 w 9143999"/>
                <a:gd name="connsiteY74" fmla="*/ 1513716 h 6061990"/>
                <a:gd name="connsiteX75" fmla="*/ 4227122 w 9143999"/>
                <a:gd name="connsiteY75" fmla="*/ 1505403 h 6061990"/>
                <a:gd name="connsiteX76" fmla="*/ 4227122 w 9143999"/>
                <a:gd name="connsiteY76" fmla="*/ 1495902 h 6061990"/>
                <a:gd name="connsiteX77" fmla="*/ 4227122 w 9143999"/>
                <a:gd name="connsiteY77" fmla="*/ 1482047 h 6061990"/>
                <a:gd name="connsiteX78" fmla="*/ 4223621 w 9143999"/>
                <a:gd name="connsiteY78" fmla="*/ 1463045 h 6061990"/>
                <a:gd name="connsiteX79" fmla="*/ 4192112 w 9143999"/>
                <a:gd name="connsiteY79" fmla="*/ 1409207 h 6061990"/>
                <a:gd name="connsiteX80" fmla="*/ 4118589 w 9143999"/>
                <a:gd name="connsiteY80" fmla="*/ 1342700 h 6061990"/>
                <a:gd name="connsiteX81" fmla="*/ 3884019 w 9143999"/>
                <a:gd name="connsiteY81" fmla="*/ 1203354 h 6061990"/>
                <a:gd name="connsiteX82" fmla="*/ 3582928 w 9143999"/>
                <a:gd name="connsiteY82" fmla="*/ 1076675 h 6061990"/>
                <a:gd name="connsiteX83" fmla="*/ 3253829 w 9143999"/>
                <a:gd name="connsiteY83" fmla="*/ 965832 h 6061990"/>
                <a:gd name="connsiteX84" fmla="*/ 2543115 w 9143999"/>
                <a:gd name="connsiteY84" fmla="*/ 772647 h 6061990"/>
                <a:gd name="connsiteX85" fmla="*/ 1041163 w 9143999"/>
                <a:gd name="connsiteY85" fmla="*/ 468619 h 6061990"/>
                <a:gd name="connsiteX86" fmla="*/ 0 w 9143999"/>
                <a:gd name="connsiteY86" fmla="*/ 304674 h 6061990"/>
                <a:gd name="connsiteX87" fmla="*/ 0 w 9143999"/>
                <a:gd name="connsiteY87"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45086 w 9143999"/>
                <a:gd name="connsiteY31" fmla="*/ 3470900 h 6061990"/>
                <a:gd name="connsiteX32" fmla="*/ 2529111 w 9143999"/>
                <a:gd name="connsiteY32" fmla="*/ 3575409 h 6061990"/>
                <a:gd name="connsiteX33" fmla="*/ 2886218 w 9143999"/>
                <a:gd name="connsiteY33" fmla="*/ 3828766 h 6061990"/>
                <a:gd name="connsiteX34" fmla="*/ 3414877 w 9143999"/>
                <a:gd name="connsiteY34" fmla="*/ 4075790 h 6061990"/>
                <a:gd name="connsiteX35" fmla="*/ 4034564 w 9143999"/>
                <a:gd name="connsiteY35" fmla="*/ 4294310 h 6061990"/>
                <a:gd name="connsiteX36" fmla="*/ 4706767 w 9143999"/>
                <a:gd name="connsiteY36" fmla="*/ 4487495 h 6061990"/>
                <a:gd name="connsiteX37" fmla="*/ 6128195 w 9143999"/>
                <a:gd name="connsiteY37" fmla="*/ 4810525 h 6061990"/>
                <a:gd name="connsiteX38" fmla="*/ 7609141 w 9143999"/>
                <a:gd name="connsiteY38" fmla="*/ 5070216 h 6061990"/>
                <a:gd name="connsiteX39" fmla="*/ 9118095 w 9143999"/>
                <a:gd name="connsiteY39" fmla="*/ 5285570 h 6061990"/>
                <a:gd name="connsiteX40" fmla="*/ 9143999 w 9143999"/>
                <a:gd name="connsiteY40" fmla="*/ 5288702 h 6061990"/>
                <a:gd name="connsiteX41" fmla="*/ 9143999 w 9143999"/>
                <a:gd name="connsiteY41" fmla="*/ 6061990 h 6061990"/>
                <a:gd name="connsiteX42" fmla="*/ 4752032 w 9143999"/>
                <a:gd name="connsiteY42" fmla="*/ 6061990 h 6061990"/>
                <a:gd name="connsiteX43" fmla="*/ 3828002 w 9143999"/>
                <a:gd name="connsiteY43" fmla="*/ 5760614 h 6061990"/>
                <a:gd name="connsiteX44" fmla="*/ 3071774 w 9143999"/>
                <a:gd name="connsiteY44" fmla="*/ 5475587 h 6061990"/>
                <a:gd name="connsiteX45" fmla="*/ 2329551 w 9143999"/>
                <a:gd name="connsiteY45" fmla="*/ 5136722 h 6061990"/>
                <a:gd name="connsiteX46" fmla="*/ 1615336 w 9143999"/>
                <a:gd name="connsiteY46" fmla="*/ 4712349 h 6061990"/>
                <a:gd name="connsiteX47" fmla="*/ 1282736 w 9143999"/>
                <a:gd name="connsiteY47" fmla="*/ 4446324 h 6061990"/>
                <a:gd name="connsiteX48" fmla="*/ 992148 w 9143999"/>
                <a:gd name="connsiteY48" fmla="*/ 4123294 h 6061990"/>
                <a:gd name="connsiteX49" fmla="*/ 792588 w 9143999"/>
                <a:gd name="connsiteY49" fmla="*/ 3733758 h 6061990"/>
                <a:gd name="connsiteX50" fmla="*/ 761078 w 9143999"/>
                <a:gd name="connsiteY50" fmla="*/ 3296717 h 6061990"/>
                <a:gd name="connsiteX51" fmla="*/ 764579 w 9143999"/>
                <a:gd name="connsiteY51" fmla="*/ 3271381 h 6061990"/>
                <a:gd name="connsiteX52" fmla="*/ 767643 w 9143999"/>
                <a:gd name="connsiteY52" fmla="*/ 3257526 h 6061990"/>
                <a:gd name="connsiteX53" fmla="*/ 771582 w 9143999"/>
                <a:gd name="connsiteY53" fmla="*/ 3242878 h 6061990"/>
                <a:gd name="connsiteX54" fmla="*/ 774645 w 9143999"/>
                <a:gd name="connsiteY54" fmla="*/ 3234565 h 6061990"/>
                <a:gd name="connsiteX55" fmla="*/ 775083 w 9143999"/>
                <a:gd name="connsiteY55" fmla="*/ 3226251 h 6061990"/>
                <a:gd name="connsiteX56" fmla="*/ 775083 w 9143999"/>
                <a:gd name="connsiteY56" fmla="*/ 3223876 h 6061990"/>
                <a:gd name="connsiteX57" fmla="*/ 778146 w 9143999"/>
                <a:gd name="connsiteY57" fmla="*/ 3218334 h 6061990"/>
                <a:gd name="connsiteX58" fmla="*/ 782085 w 9143999"/>
                <a:gd name="connsiteY58" fmla="*/ 3195374 h 6061990"/>
                <a:gd name="connsiteX59" fmla="*/ 813594 w 9143999"/>
                <a:gd name="connsiteY59" fmla="*/ 3106699 h 6061990"/>
                <a:gd name="connsiteX60" fmla="*/ 890617 w 9143999"/>
                <a:gd name="connsiteY60" fmla="*/ 2926182 h 6061990"/>
                <a:gd name="connsiteX61" fmla="*/ 1156698 w 9143999"/>
                <a:gd name="connsiteY61" fmla="*/ 2565148 h 6061990"/>
                <a:gd name="connsiteX62" fmla="*/ 1576824 w 9143999"/>
                <a:gd name="connsiteY62" fmla="*/ 2254786 h 6061990"/>
                <a:gd name="connsiteX63" fmla="*/ 2077475 w 9143999"/>
                <a:gd name="connsiteY63" fmla="*/ 2055267 h 6061990"/>
                <a:gd name="connsiteX64" fmla="*/ 2560620 w 9143999"/>
                <a:gd name="connsiteY64" fmla="*/ 1947590 h 6061990"/>
                <a:gd name="connsiteX65" fmla="*/ 3005254 w 9143999"/>
                <a:gd name="connsiteY65" fmla="*/ 1890585 h 6061990"/>
                <a:gd name="connsiteX66" fmla="*/ 3404374 w 9143999"/>
                <a:gd name="connsiteY66" fmla="*/ 1852581 h 6061990"/>
                <a:gd name="connsiteX67" fmla="*/ 3754480 w 9143999"/>
                <a:gd name="connsiteY67" fmla="*/ 1814578 h 6061990"/>
                <a:gd name="connsiteX68" fmla="*/ 4006556 w 9143999"/>
                <a:gd name="connsiteY68" fmla="*/ 1763907 h 6061990"/>
                <a:gd name="connsiteX69" fmla="*/ 4083579 w 9143999"/>
                <a:gd name="connsiteY69" fmla="*/ 1738571 h 6061990"/>
                <a:gd name="connsiteX70" fmla="*/ 4136095 w 9143999"/>
                <a:gd name="connsiteY70" fmla="*/ 1713235 h 6061990"/>
                <a:gd name="connsiteX71" fmla="*/ 4178107 w 9143999"/>
                <a:gd name="connsiteY71" fmla="*/ 1672065 h 6061990"/>
                <a:gd name="connsiteX72" fmla="*/ 4209617 w 9143999"/>
                <a:gd name="connsiteY72" fmla="*/ 1605558 h 6061990"/>
                <a:gd name="connsiteX73" fmla="*/ 4227122 w 9143999"/>
                <a:gd name="connsiteY73" fmla="*/ 1513716 h 6061990"/>
                <a:gd name="connsiteX74" fmla="*/ 4227122 w 9143999"/>
                <a:gd name="connsiteY74" fmla="*/ 1505403 h 6061990"/>
                <a:gd name="connsiteX75" fmla="*/ 4227122 w 9143999"/>
                <a:gd name="connsiteY75" fmla="*/ 1495902 h 6061990"/>
                <a:gd name="connsiteX76" fmla="*/ 4227122 w 9143999"/>
                <a:gd name="connsiteY76" fmla="*/ 1482047 h 6061990"/>
                <a:gd name="connsiteX77" fmla="*/ 4223621 w 9143999"/>
                <a:gd name="connsiteY77" fmla="*/ 1463045 h 6061990"/>
                <a:gd name="connsiteX78" fmla="*/ 4192112 w 9143999"/>
                <a:gd name="connsiteY78" fmla="*/ 1409207 h 6061990"/>
                <a:gd name="connsiteX79" fmla="*/ 4118589 w 9143999"/>
                <a:gd name="connsiteY79" fmla="*/ 1342700 h 6061990"/>
                <a:gd name="connsiteX80" fmla="*/ 3884019 w 9143999"/>
                <a:gd name="connsiteY80" fmla="*/ 1203354 h 6061990"/>
                <a:gd name="connsiteX81" fmla="*/ 3582928 w 9143999"/>
                <a:gd name="connsiteY81" fmla="*/ 1076675 h 6061990"/>
                <a:gd name="connsiteX82" fmla="*/ 3253829 w 9143999"/>
                <a:gd name="connsiteY82" fmla="*/ 965832 h 6061990"/>
                <a:gd name="connsiteX83" fmla="*/ 2543115 w 9143999"/>
                <a:gd name="connsiteY83" fmla="*/ 772647 h 6061990"/>
                <a:gd name="connsiteX84" fmla="*/ 1041163 w 9143999"/>
                <a:gd name="connsiteY84" fmla="*/ 468619 h 6061990"/>
                <a:gd name="connsiteX85" fmla="*/ 0 w 9143999"/>
                <a:gd name="connsiteY85" fmla="*/ 304674 h 6061990"/>
                <a:gd name="connsiteX86" fmla="*/ 0 w 9143999"/>
                <a:gd name="connsiteY86"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43999" h="6061990">
                  <a:moveTo>
                    <a:pt x="0" y="0"/>
                  </a:moveTo>
                  <a:cubicBezTo>
                    <a:pt x="383616" y="31868"/>
                    <a:pt x="768406" y="70410"/>
                    <a:pt x="1153197" y="113919"/>
                  </a:cubicBezTo>
                  <a:cubicBezTo>
                    <a:pt x="1681856" y="174091"/>
                    <a:pt x="2214016" y="243764"/>
                    <a:pt x="2742675" y="338773"/>
                  </a:cubicBezTo>
                  <a:cubicBezTo>
                    <a:pt x="3008755" y="383110"/>
                    <a:pt x="3271334" y="436949"/>
                    <a:pt x="3537414" y="500288"/>
                  </a:cubicBezTo>
                  <a:lnTo>
                    <a:pt x="3933033" y="607965"/>
                  </a:lnTo>
                  <a:cubicBezTo>
                    <a:pt x="4062572" y="649135"/>
                    <a:pt x="4195613" y="693473"/>
                    <a:pt x="4328653" y="747311"/>
                  </a:cubicBezTo>
                  <a:cubicBezTo>
                    <a:pt x="4458192" y="797983"/>
                    <a:pt x="4591232" y="861322"/>
                    <a:pt x="4717270" y="940496"/>
                  </a:cubicBezTo>
                  <a:cubicBezTo>
                    <a:pt x="4780289" y="981667"/>
                    <a:pt x="4843308" y="1026004"/>
                    <a:pt x="4902826" y="1079842"/>
                  </a:cubicBezTo>
                  <a:cubicBezTo>
                    <a:pt x="4958842" y="1130514"/>
                    <a:pt x="5011358" y="1190686"/>
                    <a:pt x="5053371" y="1260359"/>
                  </a:cubicBezTo>
                  <a:cubicBezTo>
                    <a:pt x="5074377" y="1295196"/>
                    <a:pt x="5088381" y="1333200"/>
                    <a:pt x="5102386" y="1371203"/>
                  </a:cubicBezTo>
                  <a:cubicBezTo>
                    <a:pt x="5109388" y="1390205"/>
                    <a:pt x="5112889" y="1409207"/>
                    <a:pt x="5116390" y="1428208"/>
                  </a:cubicBezTo>
                  <a:lnTo>
                    <a:pt x="5116390" y="1434542"/>
                  </a:lnTo>
                  <a:lnTo>
                    <a:pt x="5119454" y="1440084"/>
                  </a:lnTo>
                  <a:cubicBezTo>
                    <a:pt x="5119600" y="1442195"/>
                    <a:pt x="5119745" y="1444307"/>
                    <a:pt x="5119891" y="1446418"/>
                  </a:cubicBezTo>
                  <a:lnTo>
                    <a:pt x="5126893" y="1472546"/>
                  </a:lnTo>
                  <a:cubicBezTo>
                    <a:pt x="5137396" y="1526384"/>
                    <a:pt x="5144398" y="1586557"/>
                    <a:pt x="5144398" y="1646729"/>
                  </a:cubicBezTo>
                  <a:cubicBezTo>
                    <a:pt x="5140897" y="1710068"/>
                    <a:pt x="5133895" y="1776574"/>
                    <a:pt x="5112889" y="1843081"/>
                  </a:cubicBezTo>
                  <a:cubicBezTo>
                    <a:pt x="5088381" y="1912754"/>
                    <a:pt x="5053371" y="1982427"/>
                    <a:pt x="5000855" y="2048933"/>
                  </a:cubicBezTo>
                  <a:cubicBezTo>
                    <a:pt x="4948339" y="2118606"/>
                    <a:pt x="4881819" y="2181946"/>
                    <a:pt x="4808297" y="2235784"/>
                  </a:cubicBezTo>
                  <a:cubicBezTo>
                    <a:pt x="4731274" y="2289622"/>
                    <a:pt x="4650750" y="2333960"/>
                    <a:pt x="4570225" y="2371963"/>
                  </a:cubicBezTo>
                  <a:cubicBezTo>
                    <a:pt x="4486200" y="2409967"/>
                    <a:pt x="4405676" y="2441637"/>
                    <a:pt x="4325152" y="2470139"/>
                  </a:cubicBezTo>
                  <a:cubicBezTo>
                    <a:pt x="4248128" y="2495475"/>
                    <a:pt x="4171105" y="2517644"/>
                    <a:pt x="4094082" y="2536645"/>
                  </a:cubicBezTo>
                  <a:cubicBezTo>
                    <a:pt x="3943537" y="2577816"/>
                    <a:pt x="3803494" y="2606319"/>
                    <a:pt x="3670454" y="2634821"/>
                  </a:cubicBezTo>
                  <a:lnTo>
                    <a:pt x="3292341" y="2713995"/>
                  </a:lnTo>
                  <a:cubicBezTo>
                    <a:pt x="3173305" y="2739331"/>
                    <a:pt x="3064772" y="2767834"/>
                    <a:pt x="2966743" y="2796336"/>
                  </a:cubicBezTo>
                  <a:cubicBezTo>
                    <a:pt x="2868713" y="2824839"/>
                    <a:pt x="2781187" y="2856509"/>
                    <a:pt x="2711166" y="2888178"/>
                  </a:cubicBezTo>
                  <a:cubicBezTo>
                    <a:pt x="2641145" y="2919848"/>
                    <a:pt x="2588629" y="2951518"/>
                    <a:pt x="2550117" y="2986354"/>
                  </a:cubicBezTo>
                  <a:cubicBezTo>
                    <a:pt x="2511606" y="3018024"/>
                    <a:pt x="2483597" y="3052860"/>
                    <a:pt x="2466092" y="3087697"/>
                  </a:cubicBezTo>
                  <a:cubicBezTo>
                    <a:pt x="2445086" y="3125701"/>
                    <a:pt x="2433604" y="3159391"/>
                    <a:pt x="2420578" y="3217543"/>
                  </a:cubicBezTo>
                  <a:cubicBezTo>
                    <a:pt x="2407552" y="3275695"/>
                    <a:pt x="2400327" y="3409351"/>
                    <a:pt x="2445086" y="3470900"/>
                  </a:cubicBezTo>
                  <a:cubicBezTo>
                    <a:pt x="2489845" y="3532449"/>
                    <a:pt x="2490599" y="3537406"/>
                    <a:pt x="2529111" y="3575409"/>
                  </a:cubicBezTo>
                  <a:cubicBezTo>
                    <a:pt x="2606134" y="3654583"/>
                    <a:pt x="2732172" y="3743258"/>
                    <a:pt x="2886218" y="3828766"/>
                  </a:cubicBezTo>
                  <a:cubicBezTo>
                    <a:pt x="3036764" y="3914274"/>
                    <a:pt x="3218818" y="3996616"/>
                    <a:pt x="3414877" y="4075790"/>
                  </a:cubicBezTo>
                  <a:cubicBezTo>
                    <a:pt x="3607435" y="4151797"/>
                    <a:pt x="3817499" y="4224637"/>
                    <a:pt x="4034564" y="4294310"/>
                  </a:cubicBezTo>
                  <a:cubicBezTo>
                    <a:pt x="4251629" y="4360816"/>
                    <a:pt x="4475697" y="4427323"/>
                    <a:pt x="4706767" y="4487495"/>
                  </a:cubicBezTo>
                  <a:cubicBezTo>
                    <a:pt x="5165405" y="4607839"/>
                    <a:pt x="5645049" y="4712349"/>
                    <a:pt x="6128195" y="4810525"/>
                  </a:cubicBezTo>
                  <a:cubicBezTo>
                    <a:pt x="6614841" y="4905534"/>
                    <a:pt x="7111991" y="4994209"/>
                    <a:pt x="7609141" y="5070216"/>
                  </a:cubicBezTo>
                  <a:cubicBezTo>
                    <a:pt x="8109791" y="5149390"/>
                    <a:pt x="8613943" y="5222230"/>
                    <a:pt x="9118095" y="5285570"/>
                  </a:cubicBezTo>
                  <a:lnTo>
                    <a:pt x="9143999" y="5288702"/>
                  </a:lnTo>
                  <a:lnTo>
                    <a:pt x="9143999" y="6061990"/>
                  </a:lnTo>
                  <a:lnTo>
                    <a:pt x="4752032" y="6061990"/>
                  </a:lnTo>
                  <a:cubicBezTo>
                    <a:pt x="4441382" y="5969608"/>
                    <a:pt x="4132773" y="5869741"/>
                    <a:pt x="3828002" y="5760614"/>
                  </a:cubicBezTo>
                  <a:cubicBezTo>
                    <a:pt x="3572425" y="5671939"/>
                    <a:pt x="3323850" y="5576930"/>
                    <a:pt x="3071774" y="5475587"/>
                  </a:cubicBezTo>
                  <a:cubicBezTo>
                    <a:pt x="2823199" y="5371078"/>
                    <a:pt x="2574625" y="5260234"/>
                    <a:pt x="2329551" y="5136722"/>
                  </a:cubicBezTo>
                  <a:cubicBezTo>
                    <a:pt x="2087978" y="5010044"/>
                    <a:pt x="1846405" y="4873864"/>
                    <a:pt x="1615336" y="4712349"/>
                  </a:cubicBezTo>
                  <a:cubicBezTo>
                    <a:pt x="1499801" y="4630008"/>
                    <a:pt x="1387767" y="4544500"/>
                    <a:pt x="1282736" y="4446324"/>
                  </a:cubicBezTo>
                  <a:cubicBezTo>
                    <a:pt x="1177704" y="4348149"/>
                    <a:pt x="1076173" y="4243639"/>
                    <a:pt x="992148" y="4123294"/>
                  </a:cubicBezTo>
                  <a:cubicBezTo>
                    <a:pt x="908123" y="4006116"/>
                    <a:pt x="834601" y="3873104"/>
                    <a:pt x="792588" y="3733758"/>
                  </a:cubicBezTo>
                  <a:cubicBezTo>
                    <a:pt x="750575" y="3591244"/>
                    <a:pt x="740072" y="3442397"/>
                    <a:pt x="761078" y="3296717"/>
                  </a:cubicBezTo>
                  <a:lnTo>
                    <a:pt x="764579" y="3271381"/>
                  </a:lnTo>
                  <a:lnTo>
                    <a:pt x="767643" y="3257526"/>
                  </a:lnTo>
                  <a:cubicBezTo>
                    <a:pt x="768081" y="3249212"/>
                    <a:pt x="771582" y="3242878"/>
                    <a:pt x="771582" y="3242878"/>
                  </a:cubicBezTo>
                  <a:lnTo>
                    <a:pt x="774645" y="3234565"/>
                  </a:lnTo>
                  <a:lnTo>
                    <a:pt x="775083" y="3226251"/>
                  </a:lnTo>
                  <a:lnTo>
                    <a:pt x="775083" y="3223876"/>
                  </a:lnTo>
                  <a:lnTo>
                    <a:pt x="778146" y="3218334"/>
                  </a:lnTo>
                  <a:lnTo>
                    <a:pt x="782085" y="3195374"/>
                  </a:lnTo>
                  <a:cubicBezTo>
                    <a:pt x="792588" y="3166871"/>
                    <a:pt x="799590" y="3138368"/>
                    <a:pt x="813594" y="3106699"/>
                  </a:cubicBezTo>
                  <a:cubicBezTo>
                    <a:pt x="834601" y="3046527"/>
                    <a:pt x="859108" y="2986354"/>
                    <a:pt x="890617" y="2926182"/>
                  </a:cubicBezTo>
                  <a:cubicBezTo>
                    <a:pt x="953636" y="2802670"/>
                    <a:pt x="1041163" y="2679159"/>
                    <a:pt x="1156698" y="2565148"/>
                  </a:cubicBezTo>
                  <a:cubicBezTo>
                    <a:pt x="1272232" y="2447970"/>
                    <a:pt x="1419277" y="2340294"/>
                    <a:pt x="1576824" y="2254786"/>
                  </a:cubicBezTo>
                  <a:cubicBezTo>
                    <a:pt x="1737873" y="2169278"/>
                    <a:pt x="1909424" y="2102772"/>
                    <a:pt x="2077475" y="2055267"/>
                  </a:cubicBezTo>
                  <a:cubicBezTo>
                    <a:pt x="2242024" y="2004596"/>
                    <a:pt x="2406574" y="1972926"/>
                    <a:pt x="2560620" y="1947590"/>
                  </a:cubicBezTo>
                  <a:cubicBezTo>
                    <a:pt x="2718168" y="1922255"/>
                    <a:pt x="2865212" y="1903253"/>
                    <a:pt x="3005254" y="1890585"/>
                  </a:cubicBezTo>
                  <a:cubicBezTo>
                    <a:pt x="3145296" y="1874750"/>
                    <a:pt x="3281837" y="1862082"/>
                    <a:pt x="3404374" y="1852581"/>
                  </a:cubicBezTo>
                  <a:lnTo>
                    <a:pt x="3754480" y="1814578"/>
                  </a:lnTo>
                  <a:cubicBezTo>
                    <a:pt x="3856010" y="1798743"/>
                    <a:pt x="3947038" y="1782908"/>
                    <a:pt x="4006556" y="1763907"/>
                  </a:cubicBezTo>
                  <a:cubicBezTo>
                    <a:pt x="4038065" y="1754406"/>
                    <a:pt x="4066074" y="1748072"/>
                    <a:pt x="4083579" y="1738571"/>
                  </a:cubicBezTo>
                  <a:cubicBezTo>
                    <a:pt x="4104585" y="1732237"/>
                    <a:pt x="4122090" y="1722736"/>
                    <a:pt x="4136095" y="1713235"/>
                  </a:cubicBezTo>
                  <a:cubicBezTo>
                    <a:pt x="4150099" y="1703734"/>
                    <a:pt x="4164103" y="1691066"/>
                    <a:pt x="4178107" y="1672065"/>
                  </a:cubicBezTo>
                  <a:cubicBezTo>
                    <a:pt x="4192112" y="1653063"/>
                    <a:pt x="4202615" y="1630894"/>
                    <a:pt x="4209617" y="1605558"/>
                  </a:cubicBezTo>
                  <a:cubicBezTo>
                    <a:pt x="4220120" y="1577056"/>
                    <a:pt x="4223621" y="1548553"/>
                    <a:pt x="4227122" y="1513716"/>
                  </a:cubicBezTo>
                  <a:lnTo>
                    <a:pt x="4227122" y="1505403"/>
                  </a:lnTo>
                  <a:lnTo>
                    <a:pt x="4227122" y="1495902"/>
                  </a:lnTo>
                  <a:lnTo>
                    <a:pt x="4227122" y="1482047"/>
                  </a:lnTo>
                  <a:cubicBezTo>
                    <a:pt x="4227122" y="1475713"/>
                    <a:pt x="4227122" y="1469379"/>
                    <a:pt x="4223621" y="1463045"/>
                  </a:cubicBezTo>
                  <a:cubicBezTo>
                    <a:pt x="4220120" y="1447210"/>
                    <a:pt x="4209617" y="1428208"/>
                    <a:pt x="4192112" y="1409207"/>
                  </a:cubicBezTo>
                  <a:cubicBezTo>
                    <a:pt x="4171105" y="1387038"/>
                    <a:pt x="4146598" y="1364869"/>
                    <a:pt x="4118589" y="1342700"/>
                  </a:cubicBezTo>
                  <a:cubicBezTo>
                    <a:pt x="4055570" y="1295196"/>
                    <a:pt x="3975046" y="1247691"/>
                    <a:pt x="3884019" y="1203354"/>
                  </a:cubicBezTo>
                  <a:cubicBezTo>
                    <a:pt x="3792991" y="1159016"/>
                    <a:pt x="3691461" y="1117846"/>
                    <a:pt x="3582928" y="1076675"/>
                  </a:cubicBezTo>
                  <a:cubicBezTo>
                    <a:pt x="3477896" y="1038672"/>
                    <a:pt x="3365863" y="1000668"/>
                    <a:pt x="3253829" y="965832"/>
                  </a:cubicBezTo>
                  <a:cubicBezTo>
                    <a:pt x="3026261" y="892992"/>
                    <a:pt x="2784688" y="829652"/>
                    <a:pt x="2543115" y="772647"/>
                  </a:cubicBezTo>
                  <a:cubicBezTo>
                    <a:pt x="2056469" y="655469"/>
                    <a:pt x="1548816" y="557293"/>
                    <a:pt x="1041163" y="468619"/>
                  </a:cubicBezTo>
                  <a:cubicBezTo>
                    <a:pt x="696624" y="408848"/>
                    <a:pt x="348905" y="354833"/>
                    <a:pt x="0" y="304674"/>
                  </a:cubicBezTo>
                  <a:lnTo>
                    <a:pt x="0" y="0"/>
                  </a:lnTo>
                  <a:close/>
                </a:path>
              </a:pathLst>
            </a:custGeom>
            <a:solidFill>
              <a:schemeClr val="tx1">
                <a:lumMod val="85000"/>
                <a:lumOff val="15000"/>
              </a:schemeClr>
            </a:solidFill>
            <a:ln>
              <a:noFill/>
            </a:ln>
          </p:spPr>
          <p:txBody>
            <a:bodyPr/>
            <a:lstStyle/>
            <a:p>
              <a:pPr eaLnBrk="1" fontAlgn="auto" hangingPunct="1">
                <a:spcBef>
                  <a:spcPts val="0"/>
                </a:spcBef>
                <a:spcAft>
                  <a:spcPts val="0"/>
                </a:spcAft>
                <a:defRPr/>
              </a:pPr>
              <a:endParaRPr kumimoji="0" lang="en-US">
                <a:latin typeface="+mn-lt"/>
                <a:ea typeface="+mn-ea"/>
              </a:endParaRPr>
            </a:p>
          </p:txBody>
        </p:sp>
        <p:sp>
          <p:nvSpPr>
            <p:cNvPr id="5172" name="Freeform 8"/>
            <p:cNvSpPr>
              <a:spLocks/>
            </p:cNvSpPr>
            <p:nvPr/>
          </p:nvSpPr>
          <p:spPr bwMode="auto">
            <a:xfrm>
              <a:off x="0" y="869184"/>
              <a:ext cx="8795010" cy="5988817"/>
            </a:xfrm>
            <a:custGeom>
              <a:avLst/>
              <a:gdLst>
                <a:gd name="T0" fmla="*/ 0 w 8795010"/>
                <a:gd name="T1" fmla="*/ 0 h 5988817"/>
                <a:gd name="T2" fmla="*/ 3082902 w 8795010"/>
                <a:gd name="T3" fmla="*/ 500228 h 5988817"/>
                <a:gd name="T4" fmla="*/ 4784409 w 8795010"/>
                <a:gd name="T5" fmla="*/ 1380772 h 5988817"/>
                <a:gd name="T6" fmla="*/ 3404998 w 8795010"/>
                <a:gd name="T7" fmla="*/ 2267652 h 5988817"/>
                <a:gd name="T8" fmla="*/ 1703491 w 8795010"/>
                <a:gd name="T9" fmla="*/ 3230549 h 5988817"/>
                <a:gd name="T10" fmla="*/ 5887237 w 8795010"/>
                <a:gd name="T11" fmla="*/ 5409738 h 5988817"/>
                <a:gd name="T12" fmla="*/ 8795010 w 8795010"/>
                <a:gd name="T13" fmla="*/ 5988817 h 5988817"/>
                <a:gd name="T14" fmla="*/ 7910172 w 8795010"/>
                <a:gd name="T15" fmla="*/ 5988817 h 5988817"/>
                <a:gd name="T16" fmla="*/ 5813715 w 8795010"/>
                <a:gd name="T17" fmla="*/ 5552272 h 5988817"/>
                <a:gd name="T18" fmla="*/ 2757305 w 8795010"/>
                <a:gd name="T19" fmla="*/ 4570370 h 5988817"/>
                <a:gd name="T20" fmla="*/ 1479425 w 8795010"/>
                <a:gd name="T21" fmla="*/ 3211544 h 5988817"/>
                <a:gd name="T22" fmla="*/ 2183134 w 8795010"/>
                <a:gd name="T23" fmla="*/ 2394349 h 5988817"/>
                <a:gd name="T24" fmla="*/ 3355983 w 8795010"/>
                <a:gd name="T25" fmla="*/ 2121950 h 5988817"/>
                <a:gd name="T26" fmla="*/ 4269755 w 8795010"/>
                <a:gd name="T27" fmla="*/ 1916067 h 5988817"/>
                <a:gd name="T28" fmla="*/ 4560342 w 8795010"/>
                <a:gd name="T29" fmla="*/ 1396610 h 5988817"/>
                <a:gd name="T30" fmla="*/ 3009380 w 8795010"/>
                <a:gd name="T31" fmla="*/ 642762 h 5988817"/>
                <a:gd name="T32" fmla="*/ 0 w 8795010"/>
                <a:gd name="T33" fmla="*/ 153235 h 59888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795010" h="5988817">
                  <a:moveTo>
                    <a:pt x="0" y="0"/>
                  </a:moveTo>
                  <a:cubicBezTo>
                    <a:pt x="1275901" y="148554"/>
                    <a:pt x="2311734" y="316320"/>
                    <a:pt x="3082902" y="500228"/>
                  </a:cubicBezTo>
                  <a:cubicBezTo>
                    <a:pt x="4178728" y="759957"/>
                    <a:pt x="4735394" y="1048193"/>
                    <a:pt x="4784409" y="1380772"/>
                  </a:cubicBezTo>
                  <a:cubicBezTo>
                    <a:pt x="4882438" y="2049099"/>
                    <a:pt x="4129714" y="2159959"/>
                    <a:pt x="3404998" y="2267652"/>
                  </a:cubicBezTo>
                  <a:cubicBezTo>
                    <a:pt x="2627767" y="2381679"/>
                    <a:pt x="1829529" y="2498874"/>
                    <a:pt x="1703491" y="3230549"/>
                  </a:cubicBezTo>
                  <a:cubicBezTo>
                    <a:pt x="1542443" y="4168107"/>
                    <a:pt x="3888142" y="4931457"/>
                    <a:pt x="5887237" y="5409738"/>
                  </a:cubicBezTo>
                  <a:cubicBezTo>
                    <a:pt x="6920721" y="5655400"/>
                    <a:pt x="7970450" y="5850672"/>
                    <a:pt x="8795010" y="5988817"/>
                  </a:cubicBezTo>
                  <a:lnTo>
                    <a:pt x="7910172" y="5988817"/>
                  </a:lnTo>
                  <a:cubicBezTo>
                    <a:pt x="7256881" y="5868994"/>
                    <a:pt x="6531625" y="5722599"/>
                    <a:pt x="5813715" y="5552272"/>
                  </a:cubicBezTo>
                  <a:cubicBezTo>
                    <a:pt x="4507826" y="5238697"/>
                    <a:pt x="3478520" y="4909285"/>
                    <a:pt x="2757305" y="4570370"/>
                  </a:cubicBezTo>
                  <a:cubicBezTo>
                    <a:pt x="1829529" y="4136433"/>
                    <a:pt x="1398901" y="3677156"/>
                    <a:pt x="1479425" y="3211544"/>
                  </a:cubicBezTo>
                  <a:cubicBezTo>
                    <a:pt x="1545945" y="2837788"/>
                    <a:pt x="1773512" y="2571724"/>
                    <a:pt x="2183134" y="2394349"/>
                  </a:cubicBezTo>
                  <a:cubicBezTo>
                    <a:pt x="2529737" y="2242312"/>
                    <a:pt x="2949863" y="2178964"/>
                    <a:pt x="3355983" y="2121950"/>
                  </a:cubicBezTo>
                  <a:cubicBezTo>
                    <a:pt x="3709589" y="2068104"/>
                    <a:pt x="4042188" y="2020592"/>
                    <a:pt x="4269755" y="1916067"/>
                  </a:cubicBezTo>
                  <a:cubicBezTo>
                    <a:pt x="4416799" y="1846384"/>
                    <a:pt x="4609356" y="1716520"/>
                    <a:pt x="4560342" y="1396610"/>
                  </a:cubicBezTo>
                  <a:cubicBezTo>
                    <a:pt x="4521830" y="1133713"/>
                    <a:pt x="3986171" y="873984"/>
                    <a:pt x="3009380" y="642762"/>
                  </a:cubicBezTo>
                  <a:cubicBezTo>
                    <a:pt x="2258781" y="463602"/>
                    <a:pt x="1245927" y="300260"/>
                    <a:pt x="0" y="153235"/>
                  </a:cubicBezTo>
                  <a:lnTo>
                    <a:pt x="0" y="0"/>
                  </a:lnTo>
                  <a:close/>
                </a:path>
              </a:pathLst>
            </a:custGeom>
            <a:solidFill>
              <a:srgbClr val="FFDB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1" name="Freeform 9"/>
            <p:cNvSpPr>
              <a:spLocks/>
            </p:cNvSpPr>
            <p:nvPr/>
          </p:nvSpPr>
          <p:spPr bwMode="auto">
            <a:xfrm>
              <a:off x="0" y="918905"/>
              <a:ext cx="8513763" cy="5939096"/>
            </a:xfrm>
            <a:custGeom>
              <a:avLst/>
              <a:gdLst/>
              <a:ahLst/>
              <a:cxnLst/>
              <a:rect l="l" t="t" r="r" b="b"/>
              <a:pathLst>
                <a:path w="8513236" h="5939720">
                  <a:moveTo>
                    <a:pt x="0" y="0"/>
                  </a:moveTo>
                  <a:cubicBezTo>
                    <a:pt x="1267237" y="148192"/>
                    <a:pt x="2295572" y="315238"/>
                    <a:pt x="3057919" y="495651"/>
                  </a:cubicBezTo>
                  <a:cubicBezTo>
                    <a:pt x="3555058" y="612834"/>
                    <a:pt x="3943667" y="739519"/>
                    <a:pt x="4216743" y="869370"/>
                  </a:cubicBezTo>
                  <a:cubicBezTo>
                    <a:pt x="4521328" y="1015057"/>
                    <a:pt x="4689375" y="1173412"/>
                    <a:pt x="4713882" y="1334935"/>
                  </a:cubicBezTo>
                  <a:cubicBezTo>
                    <a:pt x="4804908" y="1965190"/>
                    <a:pt x="4118716" y="2066537"/>
                    <a:pt x="3387011" y="2174219"/>
                  </a:cubicBezTo>
                  <a:cubicBezTo>
                    <a:pt x="2588788" y="2291402"/>
                    <a:pt x="1766058" y="2411752"/>
                    <a:pt x="1633021" y="3175025"/>
                  </a:cubicBezTo>
                  <a:cubicBezTo>
                    <a:pt x="1559500" y="3599417"/>
                    <a:pt x="1969115" y="4023810"/>
                    <a:pt x="2844359" y="4435534"/>
                  </a:cubicBezTo>
                  <a:cubicBezTo>
                    <a:pt x="3555058" y="4771248"/>
                    <a:pt x="4570342" y="5097460"/>
                    <a:pt x="5865704" y="5404669"/>
                  </a:cubicBezTo>
                  <a:cubicBezTo>
                    <a:pt x="6793025" y="5624727"/>
                    <a:pt x="7733382" y="5804910"/>
                    <a:pt x="8513236" y="5939720"/>
                  </a:cubicBezTo>
                  <a:lnTo>
                    <a:pt x="8179609" y="5939720"/>
                  </a:lnTo>
                  <a:cubicBezTo>
                    <a:pt x="7465516" y="5812559"/>
                    <a:pt x="6646676" y="5651037"/>
                    <a:pt x="5837696" y="5458510"/>
                  </a:cubicBezTo>
                  <a:cubicBezTo>
                    <a:pt x="4538833" y="5148133"/>
                    <a:pt x="3513046" y="4818754"/>
                    <a:pt x="2798847" y="4483041"/>
                  </a:cubicBezTo>
                  <a:cubicBezTo>
                    <a:pt x="1892093" y="4058648"/>
                    <a:pt x="1471976" y="3615253"/>
                    <a:pt x="1548997" y="3168691"/>
                  </a:cubicBezTo>
                  <a:cubicBezTo>
                    <a:pt x="1689036" y="2364245"/>
                    <a:pt x="2581786" y="2234394"/>
                    <a:pt x="3369506" y="2117211"/>
                  </a:cubicBezTo>
                  <a:cubicBezTo>
                    <a:pt x="4090708" y="2012696"/>
                    <a:pt x="4713882" y="1920850"/>
                    <a:pt x="4629859" y="1341269"/>
                  </a:cubicBezTo>
                  <a:cubicBezTo>
                    <a:pt x="4559122" y="844575"/>
                    <a:pt x="2958673" y="403585"/>
                    <a:pt x="0" y="57926"/>
                  </a:cubicBezTo>
                  <a:close/>
                </a:path>
              </a:pathLst>
            </a:custGeom>
            <a:solidFill>
              <a:schemeClr val="tx1">
                <a:lumMod val="85000"/>
                <a:lumOff val="15000"/>
              </a:schemeClr>
            </a:solidFill>
            <a:ln>
              <a:noFill/>
            </a:ln>
          </p:spPr>
          <p:txBody>
            <a:bodyPr/>
            <a:lstStyle/>
            <a:p>
              <a:pPr eaLnBrk="1" fontAlgn="auto" hangingPunct="1">
                <a:spcBef>
                  <a:spcPts val="0"/>
                </a:spcBef>
                <a:spcAft>
                  <a:spcPts val="0"/>
                </a:spcAft>
                <a:defRPr/>
              </a:pPr>
              <a:endParaRPr kumimoji="0" lang="en-US">
                <a:latin typeface="+mn-lt"/>
                <a:ea typeface="+mn-ea"/>
              </a:endParaRPr>
            </a:p>
          </p:txBody>
        </p:sp>
      </p:grpSp>
      <p:grpSp>
        <p:nvGrpSpPr>
          <p:cNvPr id="59" name="群組 58"/>
          <p:cNvGrpSpPr>
            <a:grpSpLocks/>
          </p:cNvGrpSpPr>
          <p:nvPr/>
        </p:nvGrpSpPr>
        <p:grpSpPr bwMode="auto">
          <a:xfrm>
            <a:off x="2127250" y="996950"/>
            <a:ext cx="7016750" cy="5614988"/>
            <a:chOff x="2126779" y="996537"/>
            <a:chExt cx="7017221" cy="5615515"/>
          </a:xfrm>
        </p:grpSpPr>
        <p:grpSp>
          <p:nvGrpSpPr>
            <p:cNvPr id="5155" name="Group 79"/>
            <p:cNvGrpSpPr>
              <a:grpSpLocks/>
            </p:cNvGrpSpPr>
            <p:nvPr/>
          </p:nvGrpSpPr>
          <p:grpSpPr bwMode="auto">
            <a:xfrm>
              <a:off x="2126779" y="996537"/>
              <a:ext cx="978982" cy="1017411"/>
              <a:chOff x="6453494" y="2317132"/>
              <a:chExt cx="1969724" cy="2047043"/>
            </a:xfrm>
          </p:grpSpPr>
          <p:sp>
            <p:nvSpPr>
              <p:cNvPr id="43" name="Oval 80"/>
              <p:cNvSpPr/>
              <p:nvPr/>
            </p:nvSpPr>
            <p:spPr>
              <a:xfrm>
                <a:off x="6453494" y="3671544"/>
                <a:ext cx="1970875" cy="693179"/>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sz="1200"/>
              </a:p>
            </p:txBody>
          </p:sp>
          <p:sp>
            <p:nvSpPr>
              <p:cNvPr id="44" name="Oval 81"/>
              <p:cNvSpPr/>
              <p:nvPr/>
            </p:nvSpPr>
            <p:spPr>
              <a:xfrm>
                <a:off x="6581265" y="2317132"/>
                <a:ext cx="1744080" cy="1740931"/>
              </a:xfrm>
              <a:prstGeom prst="ellipse">
                <a:avLst/>
              </a:prstGeom>
              <a:gradFill>
                <a:gsLst>
                  <a:gs pos="35000">
                    <a:srgbClr val="00297A"/>
                  </a:gs>
                  <a:gs pos="70000">
                    <a:srgbClr val="0070C0"/>
                  </a:gs>
                  <a:gs pos="100000">
                    <a:srgbClr val="00B0F0"/>
                  </a:gs>
                </a:gsLst>
                <a:lin ang="5400000" scaled="1"/>
              </a:gradFill>
              <a:ln w="12700" cap="flat" cmpd="sng" algn="ctr">
                <a:solidFill>
                  <a:srgbClr val="002060"/>
                </a:solidFill>
                <a:prstDash val="solid"/>
              </a:ln>
              <a:effectLst/>
            </p:spPr>
            <p:txBody>
              <a:bodyPr anchor="ctr"/>
              <a:lstStyle/>
              <a:p>
                <a:pPr algn="ctr" eaLnBrk="1" fontAlgn="auto" hangingPunct="1">
                  <a:spcBef>
                    <a:spcPts val="0"/>
                  </a:spcBef>
                  <a:spcAft>
                    <a:spcPts val="0"/>
                  </a:spcAft>
                  <a:defRPr/>
                </a:pPr>
                <a:endParaRPr kumimoji="0" lang="en-US" sz="1200" kern="0">
                  <a:solidFill>
                    <a:sysClr val="window" lastClr="FFFFFF"/>
                  </a:solidFill>
                  <a:latin typeface="Calibri"/>
                  <a:ea typeface="+mn-ea"/>
                </a:endParaRPr>
              </a:p>
            </p:txBody>
          </p:sp>
          <p:sp>
            <p:nvSpPr>
              <p:cNvPr id="45" name="Oval 82"/>
              <p:cNvSpPr/>
              <p:nvPr/>
            </p:nvSpPr>
            <p:spPr>
              <a:xfrm>
                <a:off x="6766534" y="2374631"/>
                <a:ext cx="1373543" cy="1207471"/>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anchor="ctr"/>
              <a:lstStyle/>
              <a:p>
                <a:pPr algn="ctr" eaLnBrk="1" fontAlgn="auto" hangingPunct="1">
                  <a:spcBef>
                    <a:spcPts val="0"/>
                  </a:spcBef>
                  <a:spcAft>
                    <a:spcPts val="0"/>
                  </a:spcAft>
                  <a:defRPr/>
                </a:pPr>
                <a:endParaRPr kumimoji="0" lang="en-US" sz="1200" kern="0">
                  <a:solidFill>
                    <a:sysClr val="window" lastClr="FFFFFF"/>
                  </a:solidFill>
                  <a:latin typeface="Calibri"/>
                  <a:ea typeface="+mn-ea"/>
                </a:endParaRPr>
              </a:p>
            </p:txBody>
          </p:sp>
          <p:sp>
            <p:nvSpPr>
              <p:cNvPr id="46" name="TextBox 83"/>
              <p:cNvSpPr txBox="1"/>
              <p:nvPr/>
            </p:nvSpPr>
            <p:spPr>
              <a:xfrm>
                <a:off x="6846392" y="2866563"/>
                <a:ext cx="1210633" cy="683595"/>
              </a:xfrm>
              <a:prstGeom prst="rect">
                <a:avLst/>
              </a:prstGeom>
              <a:noFill/>
            </p:spPr>
            <p:txBody>
              <a:bodyPr wrap="none">
                <a:spAutoFit/>
              </a:bodyPr>
              <a:lstStyle/>
              <a:p>
                <a:pPr algn="ctr" eaLnBrk="1" fontAlgn="auto" hangingPunct="1">
                  <a:spcBef>
                    <a:spcPts val="0"/>
                  </a:spcBef>
                  <a:spcAft>
                    <a:spcPts val="0"/>
                  </a:spcAft>
                  <a:defRPr/>
                </a:pPr>
                <a:r>
                  <a:rPr kumimoji="0" lang="en-US" sz="1600" b="1" dirty="0">
                    <a:solidFill>
                      <a:schemeClr val="bg1"/>
                    </a:solidFill>
                    <a:effectLst>
                      <a:outerShdw blurRad="50800" dist="38100" dir="5400000" algn="t" rotWithShape="0">
                        <a:prstClr val="black">
                          <a:alpha val="40000"/>
                        </a:prstClr>
                      </a:outerShdw>
                    </a:effectLst>
                    <a:latin typeface="+mn-lt"/>
                    <a:ea typeface="+mn-ea"/>
                  </a:rPr>
                  <a:t>2012</a:t>
                </a:r>
              </a:p>
            </p:txBody>
          </p:sp>
        </p:grpSp>
        <p:grpSp>
          <p:nvGrpSpPr>
            <p:cNvPr id="5156" name="群組 54"/>
            <p:cNvGrpSpPr>
              <a:grpSpLocks/>
            </p:cNvGrpSpPr>
            <p:nvPr/>
          </p:nvGrpSpPr>
          <p:grpSpPr bwMode="auto">
            <a:xfrm>
              <a:off x="4051300" y="1143000"/>
              <a:ext cx="5092700" cy="5469052"/>
              <a:chOff x="4644986" y="-517965"/>
              <a:chExt cx="5726017" cy="6190217"/>
            </a:xfrm>
          </p:grpSpPr>
          <p:pic>
            <p:nvPicPr>
              <p:cNvPr id="5157" name="圖片 5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44986" y="3719627"/>
                <a:ext cx="57150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8" name="圖片 5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56003" y="1681506"/>
                <a:ext cx="57150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9" name="圖片 57"/>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44987" y="-517965"/>
                <a:ext cx="5715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1735847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950" y="107950"/>
            <a:ext cx="8820150" cy="900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4800" b="1" dirty="0">
                <a:solidFill>
                  <a:schemeClr val="bg1"/>
                </a:solidFill>
                <a:latin typeface="標楷體" panose="03000509000000000000" pitchFamily="65" charset="-120"/>
                <a:ea typeface="標楷體" panose="03000509000000000000" pitchFamily="65" charset="-120"/>
              </a:rPr>
              <a:t>2013 </a:t>
            </a:r>
            <a:r>
              <a:rPr kumimoji="0" lang="zh-TW" altLang="en-US" sz="4800" b="1" dirty="0">
                <a:solidFill>
                  <a:schemeClr val="bg1"/>
                </a:solidFill>
                <a:latin typeface="標楷體" panose="03000509000000000000" pitchFamily="65" charset="-120"/>
                <a:ea typeface="標楷體" panose="03000509000000000000" pitchFamily="65" charset="-120"/>
              </a:rPr>
              <a:t>主題研討書籍</a:t>
            </a:r>
          </a:p>
        </p:txBody>
      </p:sp>
      <p:cxnSp>
        <p:nvCxnSpPr>
          <p:cNvPr id="7" name="直線接點 6"/>
          <p:cNvCxnSpPr/>
          <p:nvPr/>
        </p:nvCxnSpPr>
        <p:spPr>
          <a:xfrm flipV="1">
            <a:off x="71438" y="882650"/>
            <a:ext cx="9001125" cy="1111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5124" name="Group 42"/>
          <p:cNvGrpSpPr>
            <a:grpSpLocks/>
          </p:cNvGrpSpPr>
          <p:nvPr/>
        </p:nvGrpSpPr>
        <p:grpSpPr bwMode="auto">
          <a:xfrm>
            <a:off x="0" y="1092200"/>
            <a:ext cx="9144000" cy="5765800"/>
            <a:chOff x="0" y="774866"/>
            <a:chExt cx="9144000" cy="6083135"/>
          </a:xfrm>
        </p:grpSpPr>
        <p:sp>
          <p:nvSpPr>
            <p:cNvPr id="8" name="Freeform 6"/>
            <p:cNvSpPr>
              <a:spLocks/>
            </p:cNvSpPr>
            <p:nvPr/>
          </p:nvSpPr>
          <p:spPr bwMode="auto">
            <a:xfrm>
              <a:off x="0" y="774866"/>
              <a:ext cx="9144000" cy="6083135"/>
            </a:xfrm>
            <a:custGeom>
              <a:avLst/>
              <a:gdLst>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9902 h 6083134"/>
                <a:gd name="connsiteX77" fmla="*/ 4160360 w 9144000"/>
                <a:gd name="connsiteY77" fmla="*/ 1520401 h 6083134"/>
                <a:gd name="connsiteX78" fmla="*/ 4163861 w 9144000"/>
                <a:gd name="connsiteY78" fmla="*/ 1516046 h 6083134"/>
                <a:gd name="connsiteX79" fmla="*/ 4163861 w 9144000"/>
                <a:gd name="connsiteY79" fmla="*/ 1497042 h 6083134"/>
                <a:gd name="connsiteX80" fmla="*/ 4139354 w 9144000"/>
                <a:gd name="connsiteY80" fmla="*/ 1452700 h 6083134"/>
                <a:gd name="connsiteX81" fmla="*/ 4072836 w 9144000"/>
                <a:gd name="connsiteY81" fmla="*/ 1392521 h 6083134"/>
                <a:gd name="connsiteX82" fmla="*/ 3852275 w 9144000"/>
                <a:gd name="connsiteY82" fmla="*/ 1259494 h 6083134"/>
                <a:gd name="connsiteX83" fmla="*/ 3558194 w 9144000"/>
                <a:gd name="connsiteY83" fmla="*/ 1132802 h 6083134"/>
                <a:gd name="connsiteX84" fmla="*/ 3232605 w 9144000"/>
                <a:gd name="connsiteY84" fmla="*/ 1018779 h 6083134"/>
                <a:gd name="connsiteX85" fmla="*/ 2528911 w 9144000"/>
                <a:gd name="connsiteY85" fmla="*/ 825574 h 6083134"/>
                <a:gd name="connsiteX86" fmla="*/ 1030499 w 9144000"/>
                <a:gd name="connsiteY86" fmla="*/ 515179 h 6083134"/>
                <a:gd name="connsiteX87" fmla="*/ 0 w 9144000"/>
                <a:gd name="connsiteY87" fmla="*/ 348488 h 6083134"/>
                <a:gd name="connsiteX88" fmla="*/ 0 w 9144000"/>
                <a:gd name="connsiteY8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516046 h 6083134"/>
                <a:gd name="connsiteX78" fmla="*/ 4163861 w 9144000"/>
                <a:gd name="connsiteY78" fmla="*/ 1497042 h 6083134"/>
                <a:gd name="connsiteX79" fmla="*/ 4139354 w 9144000"/>
                <a:gd name="connsiteY79" fmla="*/ 1452700 h 6083134"/>
                <a:gd name="connsiteX80" fmla="*/ 4072836 w 9144000"/>
                <a:gd name="connsiteY80" fmla="*/ 1392521 h 6083134"/>
                <a:gd name="connsiteX81" fmla="*/ 3852275 w 9144000"/>
                <a:gd name="connsiteY81" fmla="*/ 1259494 h 6083134"/>
                <a:gd name="connsiteX82" fmla="*/ 3558194 w 9144000"/>
                <a:gd name="connsiteY82" fmla="*/ 1132802 h 6083134"/>
                <a:gd name="connsiteX83" fmla="*/ 3232605 w 9144000"/>
                <a:gd name="connsiteY83" fmla="*/ 1018779 h 6083134"/>
                <a:gd name="connsiteX84" fmla="*/ 2528911 w 9144000"/>
                <a:gd name="connsiteY84" fmla="*/ 825574 h 6083134"/>
                <a:gd name="connsiteX85" fmla="*/ 1030499 w 9144000"/>
                <a:gd name="connsiteY85" fmla="*/ 515179 h 6083134"/>
                <a:gd name="connsiteX86" fmla="*/ 0 w 9144000"/>
                <a:gd name="connsiteY86" fmla="*/ 348488 h 6083134"/>
                <a:gd name="connsiteX87" fmla="*/ 0 w 9144000"/>
                <a:gd name="connsiteY87"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497042 h 6083134"/>
                <a:gd name="connsiteX78" fmla="*/ 4139354 w 9144000"/>
                <a:gd name="connsiteY78" fmla="*/ 1452700 h 6083134"/>
                <a:gd name="connsiteX79" fmla="*/ 4072836 w 9144000"/>
                <a:gd name="connsiteY79" fmla="*/ 1392521 h 6083134"/>
                <a:gd name="connsiteX80" fmla="*/ 3852275 w 9144000"/>
                <a:gd name="connsiteY80" fmla="*/ 1259494 h 6083134"/>
                <a:gd name="connsiteX81" fmla="*/ 3558194 w 9144000"/>
                <a:gd name="connsiteY81" fmla="*/ 1132802 h 6083134"/>
                <a:gd name="connsiteX82" fmla="*/ 3232605 w 9144000"/>
                <a:gd name="connsiteY82" fmla="*/ 1018779 h 6083134"/>
                <a:gd name="connsiteX83" fmla="*/ 2528911 w 9144000"/>
                <a:gd name="connsiteY83" fmla="*/ 825574 h 6083134"/>
                <a:gd name="connsiteX84" fmla="*/ 1030499 w 9144000"/>
                <a:gd name="connsiteY84" fmla="*/ 515179 h 6083134"/>
                <a:gd name="connsiteX85" fmla="*/ 0 w 9144000"/>
                <a:gd name="connsiteY85" fmla="*/ 348488 h 6083134"/>
                <a:gd name="connsiteX86" fmla="*/ 0 w 9144000"/>
                <a:gd name="connsiteY86"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3861 w 9144000"/>
                <a:gd name="connsiteY76" fmla="*/ 1497042 h 6083134"/>
                <a:gd name="connsiteX77" fmla="*/ 4139354 w 9144000"/>
                <a:gd name="connsiteY77" fmla="*/ 1452700 h 6083134"/>
                <a:gd name="connsiteX78" fmla="*/ 4072836 w 9144000"/>
                <a:gd name="connsiteY78" fmla="*/ 1392521 h 6083134"/>
                <a:gd name="connsiteX79" fmla="*/ 3852275 w 9144000"/>
                <a:gd name="connsiteY79" fmla="*/ 1259494 h 6083134"/>
                <a:gd name="connsiteX80" fmla="*/ 3558194 w 9144000"/>
                <a:gd name="connsiteY80" fmla="*/ 1132802 h 6083134"/>
                <a:gd name="connsiteX81" fmla="*/ 3232605 w 9144000"/>
                <a:gd name="connsiteY81" fmla="*/ 1018779 h 6083134"/>
                <a:gd name="connsiteX82" fmla="*/ 2528911 w 9144000"/>
                <a:gd name="connsiteY82" fmla="*/ 825574 h 6083134"/>
                <a:gd name="connsiteX83" fmla="*/ 1030499 w 9144000"/>
                <a:gd name="connsiteY83" fmla="*/ 515179 h 6083134"/>
                <a:gd name="connsiteX84" fmla="*/ 0 w 9144000"/>
                <a:gd name="connsiteY84" fmla="*/ 348488 h 6083134"/>
                <a:gd name="connsiteX85" fmla="*/ 0 w 9144000"/>
                <a:gd name="connsiteY85"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94255 h 6083134"/>
                <a:gd name="connsiteX32" fmla="*/ 2528911 w 9144000"/>
                <a:gd name="connsiteY32" fmla="*/ 3399797 h 6083134"/>
                <a:gd name="connsiteX33" fmla="*/ 2563921 w 9144000"/>
                <a:gd name="connsiteY33" fmla="*/ 3470270 h 6083134"/>
                <a:gd name="connsiteX34" fmla="*/ 2640942 w 9144000"/>
                <a:gd name="connsiteY34" fmla="*/ 3558954 h 6083134"/>
                <a:gd name="connsiteX35" fmla="*/ 2977035 w 9144000"/>
                <a:gd name="connsiteY35" fmla="*/ 3787000 h 6083134"/>
                <a:gd name="connsiteX36" fmla="*/ 3491676 w 9144000"/>
                <a:gd name="connsiteY36" fmla="*/ 4018213 h 6083134"/>
                <a:gd name="connsiteX37" fmla="*/ 4104345 w 9144000"/>
                <a:gd name="connsiteY37" fmla="*/ 4230422 h 6083134"/>
                <a:gd name="connsiteX38" fmla="*/ 4769528 w 9144000"/>
                <a:gd name="connsiteY38" fmla="*/ 4414126 h 6083134"/>
                <a:gd name="connsiteX39" fmla="*/ 6183917 w 9144000"/>
                <a:gd name="connsiteY39" fmla="*/ 4727688 h 6083134"/>
                <a:gd name="connsiteX40" fmla="*/ 7661324 w 9144000"/>
                <a:gd name="connsiteY40" fmla="*/ 4977905 h 6083134"/>
                <a:gd name="connsiteX41" fmla="*/ 9144000 w 9144000"/>
                <a:gd name="connsiteY41" fmla="*/ 5180860 h 6083134"/>
                <a:gd name="connsiteX42" fmla="*/ 9144000 w 9144000"/>
                <a:gd name="connsiteY42" fmla="*/ 6083134 h 6083134"/>
                <a:gd name="connsiteX43" fmla="*/ 4375201 w 9144000"/>
                <a:gd name="connsiteY43" fmla="*/ 6083134 h 6083134"/>
                <a:gd name="connsiteX44" fmla="*/ 3764751 w 9144000"/>
                <a:gd name="connsiteY44" fmla="*/ 5874251 h 6083134"/>
                <a:gd name="connsiteX45" fmla="*/ 3001541 w 9144000"/>
                <a:gd name="connsiteY45" fmla="*/ 5582860 h 6083134"/>
                <a:gd name="connsiteX46" fmla="*/ 2252335 w 9144000"/>
                <a:gd name="connsiteY46" fmla="*/ 5234456 h 6083134"/>
                <a:gd name="connsiteX47" fmla="*/ 1524135 w 9144000"/>
                <a:gd name="connsiteY47" fmla="*/ 4797369 h 6083134"/>
                <a:gd name="connsiteX48" fmla="*/ 1181040 w 9144000"/>
                <a:gd name="connsiteY48" fmla="*/ 4521814 h 6083134"/>
                <a:gd name="connsiteX49" fmla="*/ 879957 w 9144000"/>
                <a:gd name="connsiteY49" fmla="*/ 4186080 h 6083134"/>
                <a:gd name="connsiteX50" fmla="*/ 673400 w 9144000"/>
                <a:gd name="connsiteY50" fmla="*/ 3774331 h 6083134"/>
                <a:gd name="connsiteX51" fmla="*/ 641892 w 9144000"/>
                <a:gd name="connsiteY51" fmla="*/ 3315072 h 6083134"/>
                <a:gd name="connsiteX52" fmla="*/ 645393 w 9144000"/>
                <a:gd name="connsiteY52" fmla="*/ 3286567 h 6083134"/>
                <a:gd name="connsiteX53" fmla="*/ 648456 w 9144000"/>
                <a:gd name="connsiteY53" fmla="*/ 3269938 h 6083134"/>
                <a:gd name="connsiteX54" fmla="*/ 652395 w 9144000"/>
                <a:gd name="connsiteY54" fmla="*/ 3254894 h 6083134"/>
                <a:gd name="connsiteX55" fmla="*/ 655458 w 9144000"/>
                <a:gd name="connsiteY55" fmla="*/ 3246579 h 6083134"/>
                <a:gd name="connsiteX56" fmla="*/ 655896 w 9144000"/>
                <a:gd name="connsiteY56" fmla="*/ 3238265 h 6083134"/>
                <a:gd name="connsiteX57" fmla="*/ 655896 w 9144000"/>
                <a:gd name="connsiteY57" fmla="*/ 3235890 h 6083134"/>
                <a:gd name="connsiteX58" fmla="*/ 658959 w 9144000"/>
                <a:gd name="connsiteY58" fmla="*/ 3230347 h 6083134"/>
                <a:gd name="connsiteX59" fmla="*/ 666398 w 9144000"/>
                <a:gd name="connsiteY59" fmla="*/ 3207384 h 6083134"/>
                <a:gd name="connsiteX60" fmla="*/ 694406 w 9144000"/>
                <a:gd name="connsiteY60" fmla="*/ 3115533 h 6083134"/>
                <a:gd name="connsiteX61" fmla="*/ 778429 w 9144000"/>
                <a:gd name="connsiteY61" fmla="*/ 2925494 h 6083134"/>
                <a:gd name="connsiteX62" fmla="*/ 1062007 w 9144000"/>
                <a:gd name="connsiteY62" fmla="*/ 2548585 h 6083134"/>
                <a:gd name="connsiteX63" fmla="*/ 1506630 w 9144000"/>
                <a:gd name="connsiteY63" fmla="*/ 2222354 h 6083134"/>
                <a:gd name="connsiteX64" fmla="*/ 2031774 w 9144000"/>
                <a:gd name="connsiteY64" fmla="*/ 2016479 h 6083134"/>
                <a:gd name="connsiteX65" fmla="*/ 2532412 w 9144000"/>
                <a:gd name="connsiteY65" fmla="*/ 1905623 h 6083134"/>
                <a:gd name="connsiteX66" fmla="*/ 2984036 w 9144000"/>
                <a:gd name="connsiteY66" fmla="*/ 1851779 h 6083134"/>
                <a:gd name="connsiteX67" fmla="*/ 3386647 w 9144000"/>
                <a:gd name="connsiteY67" fmla="*/ 1816939 h 6083134"/>
                <a:gd name="connsiteX68" fmla="*/ 3726241 w 9144000"/>
                <a:gd name="connsiteY68" fmla="*/ 1782099 h 6083134"/>
                <a:gd name="connsiteX69" fmla="*/ 3967807 w 9144000"/>
                <a:gd name="connsiteY69" fmla="*/ 1740924 h 6083134"/>
                <a:gd name="connsiteX70" fmla="*/ 4030824 w 9144000"/>
                <a:gd name="connsiteY70" fmla="*/ 1725087 h 6083134"/>
                <a:gd name="connsiteX71" fmla="*/ 4072836 w 9144000"/>
                <a:gd name="connsiteY71" fmla="*/ 1709251 h 6083134"/>
                <a:gd name="connsiteX72" fmla="*/ 4111347 w 9144000"/>
                <a:gd name="connsiteY72" fmla="*/ 1680745 h 6083134"/>
                <a:gd name="connsiteX73" fmla="*/ 4142855 w 9144000"/>
                <a:gd name="connsiteY73" fmla="*/ 1623734 h 6083134"/>
                <a:gd name="connsiteX74" fmla="*/ 4139354 w 9144000"/>
                <a:gd name="connsiteY74" fmla="*/ 1452700 h 6083134"/>
                <a:gd name="connsiteX75" fmla="*/ 4072836 w 9144000"/>
                <a:gd name="connsiteY75" fmla="*/ 1392521 h 6083134"/>
                <a:gd name="connsiteX76" fmla="*/ 3852275 w 9144000"/>
                <a:gd name="connsiteY76" fmla="*/ 1259494 h 6083134"/>
                <a:gd name="connsiteX77" fmla="*/ 3558194 w 9144000"/>
                <a:gd name="connsiteY77" fmla="*/ 1132802 h 6083134"/>
                <a:gd name="connsiteX78" fmla="*/ 3232605 w 9144000"/>
                <a:gd name="connsiteY78" fmla="*/ 1018779 h 6083134"/>
                <a:gd name="connsiteX79" fmla="*/ 2528911 w 9144000"/>
                <a:gd name="connsiteY79" fmla="*/ 825574 h 6083134"/>
                <a:gd name="connsiteX80" fmla="*/ 1030499 w 9144000"/>
                <a:gd name="connsiteY80" fmla="*/ 515179 h 6083134"/>
                <a:gd name="connsiteX81" fmla="*/ 0 w 9144000"/>
                <a:gd name="connsiteY81" fmla="*/ 348488 h 6083134"/>
                <a:gd name="connsiteX82" fmla="*/ 0 w 9144000"/>
                <a:gd name="connsiteY82"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94255 h 6083134"/>
                <a:gd name="connsiteX31" fmla="*/ 2528911 w 9144000"/>
                <a:gd name="connsiteY31" fmla="*/ 3399797 h 6083134"/>
                <a:gd name="connsiteX32" fmla="*/ 2563921 w 9144000"/>
                <a:gd name="connsiteY32" fmla="*/ 3470270 h 6083134"/>
                <a:gd name="connsiteX33" fmla="*/ 2640942 w 9144000"/>
                <a:gd name="connsiteY33" fmla="*/ 3558954 h 6083134"/>
                <a:gd name="connsiteX34" fmla="*/ 2977035 w 9144000"/>
                <a:gd name="connsiteY34" fmla="*/ 3787000 h 6083134"/>
                <a:gd name="connsiteX35" fmla="*/ 3491676 w 9144000"/>
                <a:gd name="connsiteY35" fmla="*/ 4018213 h 6083134"/>
                <a:gd name="connsiteX36" fmla="*/ 4104345 w 9144000"/>
                <a:gd name="connsiteY36" fmla="*/ 4230422 h 6083134"/>
                <a:gd name="connsiteX37" fmla="*/ 4769528 w 9144000"/>
                <a:gd name="connsiteY37" fmla="*/ 4414126 h 6083134"/>
                <a:gd name="connsiteX38" fmla="*/ 6183917 w 9144000"/>
                <a:gd name="connsiteY38" fmla="*/ 4727688 h 6083134"/>
                <a:gd name="connsiteX39" fmla="*/ 7661324 w 9144000"/>
                <a:gd name="connsiteY39" fmla="*/ 4977905 h 6083134"/>
                <a:gd name="connsiteX40" fmla="*/ 9144000 w 9144000"/>
                <a:gd name="connsiteY40" fmla="*/ 5180860 h 6083134"/>
                <a:gd name="connsiteX41" fmla="*/ 9144000 w 9144000"/>
                <a:gd name="connsiteY41" fmla="*/ 6083134 h 6083134"/>
                <a:gd name="connsiteX42" fmla="*/ 4375201 w 9144000"/>
                <a:gd name="connsiteY42" fmla="*/ 6083134 h 6083134"/>
                <a:gd name="connsiteX43" fmla="*/ 3764751 w 9144000"/>
                <a:gd name="connsiteY43" fmla="*/ 5874251 h 6083134"/>
                <a:gd name="connsiteX44" fmla="*/ 3001541 w 9144000"/>
                <a:gd name="connsiteY44" fmla="*/ 5582860 h 6083134"/>
                <a:gd name="connsiteX45" fmla="*/ 2252335 w 9144000"/>
                <a:gd name="connsiteY45" fmla="*/ 5234456 h 6083134"/>
                <a:gd name="connsiteX46" fmla="*/ 1524135 w 9144000"/>
                <a:gd name="connsiteY46" fmla="*/ 4797369 h 6083134"/>
                <a:gd name="connsiteX47" fmla="*/ 1181040 w 9144000"/>
                <a:gd name="connsiteY47" fmla="*/ 4521814 h 6083134"/>
                <a:gd name="connsiteX48" fmla="*/ 879957 w 9144000"/>
                <a:gd name="connsiteY48" fmla="*/ 4186080 h 6083134"/>
                <a:gd name="connsiteX49" fmla="*/ 673400 w 9144000"/>
                <a:gd name="connsiteY49" fmla="*/ 3774331 h 6083134"/>
                <a:gd name="connsiteX50" fmla="*/ 641892 w 9144000"/>
                <a:gd name="connsiteY50" fmla="*/ 3315072 h 6083134"/>
                <a:gd name="connsiteX51" fmla="*/ 645393 w 9144000"/>
                <a:gd name="connsiteY51" fmla="*/ 3286567 h 6083134"/>
                <a:gd name="connsiteX52" fmla="*/ 648456 w 9144000"/>
                <a:gd name="connsiteY52" fmla="*/ 3269938 h 6083134"/>
                <a:gd name="connsiteX53" fmla="*/ 652395 w 9144000"/>
                <a:gd name="connsiteY53" fmla="*/ 3254894 h 6083134"/>
                <a:gd name="connsiteX54" fmla="*/ 655458 w 9144000"/>
                <a:gd name="connsiteY54" fmla="*/ 3246579 h 6083134"/>
                <a:gd name="connsiteX55" fmla="*/ 655896 w 9144000"/>
                <a:gd name="connsiteY55" fmla="*/ 3238265 h 6083134"/>
                <a:gd name="connsiteX56" fmla="*/ 655896 w 9144000"/>
                <a:gd name="connsiteY56" fmla="*/ 3235890 h 6083134"/>
                <a:gd name="connsiteX57" fmla="*/ 658959 w 9144000"/>
                <a:gd name="connsiteY57" fmla="*/ 3230347 h 6083134"/>
                <a:gd name="connsiteX58" fmla="*/ 666398 w 9144000"/>
                <a:gd name="connsiteY58" fmla="*/ 3207384 h 6083134"/>
                <a:gd name="connsiteX59" fmla="*/ 694406 w 9144000"/>
                <a:gd name="connsiteY59" fmla="*/ 3115533 h 6083134"/>
                <a:gd name="connsiteX60" fmla="*/ 778429 w 9144000"/>
                <a:gd name="connsiteY60" fmla="*/ 2925494 h 6083134"/>
                <a:gd name="connsiteX61" fmla="*/ 1062007 w 9144000"/>
                <a:gd name="connsiteY61" fmla="*/ 2548585 h 6083134"/>
                <a:gd name="connsiteX62" fmla="*/ 1506630 w 9144000"/>
                <a:gd name="connsiteY62" fmla="*/ 2222354 h 6083134"/>
                <a:gd name="connsiteX63" fmla="*/ 2031774 w 9144000"/>
                <a:gd name="connsiteY63" fmla="*/ 2016479 h 6083134"/>
                <a:gd name="connsiteX64" fmla="*/ 2532412 w 9144000"/>
                <a:gd name="connsiteY64" fmla="*/ 1905623 h 6083134"/>
                <a:gd name="connsiteX65" fmla="*/ 2984036 w 9144000"/>
                <a:gd name="connsiteY65" fmla="*/ 1851779 h 6083134"/>
                <a:gd name="connsiteX66" fmla="*/ 3386647 w 9144000"/>
                <a:gd name="connsiteY66" fmla="*/ 1816939 h 6083134"/>
                <a:gd name="connsiteX67" fmla="*/ 3726241 w 9144000"/>
                <a:gd name="connsiteY67" fmla="*/ 1782099 h 6083134"/>
                <a:gd name="connsiteX68" fmla="*/ 3967807 w 9144000"/>
                <a:gd name="connsiteY68" fmla="*/ 1740924 h 6083134"/>
                <a:gd name="connsiteX69" fmla="*/ 4030824 w 9144000"/>
                <a:gd name="connsiteY69" fmla="*/ 1725087 h 6083134"/>
                <a:gd name="connsiteX70" fmla="*/ 4072836 w 9144000"/>
                <a:gd name="connsiteY70" fmla="*/ 1709251 h 6083134"/>
                <a:gd name="connsiteX71" fmla="*/ 4111347 w 9144000"/>
                <a:gd name="connsiteY71" fmla="*/ 1680745 h 6083134"/>
                <a:gd name="connsiteX72" fmla="*/ 4142855 w 9144000"/>
                <a:gd name="connsiteY72" fmla="*/ 1623734 h 6083134"/>
                <a:gd name="connsiteX73" fmla="*/ 4139354 w 9144000"/>
                <a:gd name="connsiteY73" fmla="*/ 1452700 h 6083134"/>
                <a:gd name="connsiteX74" fmla="*/ 4072836 w 9144000"/>
                <a:gd name="connsiteY74" fmla="*/ 1392521 h 6083134"/>
                <a:gd name="connsiteX75" fmla="*/ 3852275 w 9144000"/>
                <a:gd name="connsiteY75" fmla="*/ 1259494 h 6083134"/>
                <a:gd name="connsiteX76" fmla="*/ 3558194 w 9144000"/>
                <a:gd name="connsiteY76" fmla="*/ 1132802 h 6083134"/>
                <a:gd name="connsiteX77" fmla="*/ 3232605 w 9144000"/>
                <a:gd name="connsiteY77" fmla="*/ 1018779 h 6083134"/>
                <a:gd name="connsiteX78" fmla="*/ 2528911 w 9144000"/>
                <a:gd name="connsiteY78" fmla="*/ 825574 h 6083134"/>
                <a:gd name="connsiteX79" fmla="*/ 1030499 w 9144000"/>
                <a:gd name="connsiteY79" fmla="*/ 515179 h 6083134"/>
                <a:gd name="connsiteX80" fmla="*/ 0 w 9144000"/>
                <a:gd name="connsiteY80" fmla="*/ 348488 h 6083134"/>
                <a:gd name="connsiteX81" fmla="*/ 0 w 9144000"/>
                <a:gd name="connsiteY81"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28911 w 9144000"/>
                <a:gd name="connsiteY30" fmla="*/ 3399797 h 6083134"/>
                <a:gd name="connsiteX31" fmla="*/ 2563921 w 9144000"/>
                <a:gd name="connsiteY31" fmla="*/ 3470270 h 6083134"/>
                <a:gd name="connsiteX32" fmla="*/ 2640942 w 9144000"/>
                <a:gd name="connsiteY32" fmla="*/ 3558954 h 6083134"/>
                <a:gd name="connsiteX33" fmla="*/ 2977035 w 9144000"/>
                <a:gd name="connsiteY33" fmla="*/ 3787000 h 6083134"/>
                <a:gd name="connsiteX34" fmla="*/ 3491676 w 9144000"/>
                <a:gd name="connsiteY34" fmla="*/ 4018213 h 6083134"/>
                <a:gd name="connsiteX35" fmla="*/ 4104345 w 9144000"/>
                <a:gd name="connsiteY35" fmla="*/ 4230422 h 6083134"/>
                <a:gd name="connsiteX36" fmla="*/ 4769528 w 9144000"/>
                <a:gd name="connsiteY36" fmla="*/ 4414126 h 6083134"/>
                <a:gd name="connsiteX37" fmla="*/ 6183917 w 9144000"/>
                <a:gd name="connsiteY37" fmla="*/ 4727688 h 6083134"/>
                <a:gd name="connsiteX38" fmla="*/ 7661324 w 9144000"/>
                <a:gd name="connsiteY38" fmla="*/ 4977905 h 6083134"/>
                <a:gd name="connsiteX39" fmla="*/ 9144000 w 9144000"/>
                <a:gd name="connsiteY39" fmla="*/ 5180860 h 6083134"/>
                <a:gd name="connsiteX40" fmla="*/ 9144000 w 9144000"/>
                <a:gd name="connsiteY40" fmla="*/ 6083134 h 6083134"/>
                <a:gd name="connsiteX41" fmla="*/ 4375201 w 9144000"/>
                <a:gd name="connsiteY41" fmla="*/ 6083134 h 6083134"/>
                <a:gd name="connsiteX42" fmla="*/ 3764751 w 9144000"/>
                <a:gd name="connsiteY42" fmla="*/ 5874251 h 6083134"/>
                <a:gd name="connsiteX43" fmla="*/ 3001541 w 9144000"/>
                <a:gd name="connsiteY43" fmla="*/ 5582860 h 6083134"/>
                <a:gd name="connsiteX44" fmla="*/ 2252335 w 9144000"/>
                <a:gd name="connsiteY44" fmla="*/ 5234456 h 6083134"/>
                <a:gd name="connsiteX45" fmla="*/ 1524135 w 9144000"/>
                <a:gd name="connsiteY45" fmla="*/ 4797369 h 6083134"/>
                <a:gd name="connsiteX46" fmla="*/ 1181040 w 9144000"/>
                <a:gd name="connsiteY46" fmla="*/ 4521814 h 6083134"/>
                <a:gd name="connsiteX47" fmla="*/ 879957 w 9144000"/>
                <a:gd name="connsiteY47" fmla="*/ 4186080 h 6083134"/>
                <a:gd name="connsiteX48" fmla="*/ 673400 w 9144000"/>
                <a:gd name="connsiteY48" fmla="*/ 3774331 h 6083134"/>
                <a:gd name="connsiteX49" fmla="*/ 641892 w 9144000"/>
                <a:gd name="connsiteY49" fmla="*/ 3315072 h 6083134"/>
                <a:gd name="connsiteX50" fmla="*/ 645393 w 9144000"/>
                <a:gd name="connsiteY50" fmla="*/ 3286567 h 6083134"/>
                <a:gd name="connsiteX51" fmla="*/ 648456 w 9144000"/>
                <a:gd name="connsiteY51" fmla="*/ 3269938 h 6083134"/>
                <a:gd name="connsiteX52" fmla="*/ 652395 w 9144000"/>
                <a:gd name="connsiteY52" fmla="*/ 3254894 h 6083134"/>
                <a:gd name="connsiteX53" fmla="*/ 655458 w 9144000"/>
                <a:gd name="connsiteY53" fmla="*/ 3246579 h 6083134"/>
                <a:gd name="connsiteX54" fmla="*/ 655896 w 9144000"/>
                <a:gd name="connsiteY54" fmla="*/ 3238265 h 6083134"/>
                <a:gd name="connsiteX55" fmla="*/ 655896 w 9144000"/>
                <a:gd name="connsiteY55" fmla="*/ 3235890 h 6083134"/>
                <a:gd name="connsiteX56" fmla="*/ 658959 w 9144000"/>
                <a:gd name="connsiteY56" fmla="*/ 3230347 h 6083134"/>
                <a:gd name="connsiteX57" fmla="*/ 666398 w 9144000"/>
                <a:gd name="connsiteY57" fmla="*/ 3207384 h 6083134"/>
                <a:gd name="connsiteX58" fmla="*/ 694406 w 9144000"/>
                <a:gd name="connsiteY58" fmla="*/ 3115533 h 6083134"/>
                <a:gd name="connsiteX59" fmla="*/ 778429 w 9144000"/>
                <a:gd name="connsiteY59" fmla="*/ 2925494 h 6083134"/>
                <a:gd name="connsiteX60" fmla="*/ 1062007 w 9144000"/>
                <a:gd name="connsiteY60" fmla="*/ 2548585 h 6083134"/>
                <a:gd name="connsiteX61" fmla="*/ 1506630 w 9144000"/>
                <a:gd name="connsiteY61" fmla="*/ 2222354 h 6083134"/>
                <a:gd name="connsiteX62" fmla="*/ 2031774 w 9144000"/>
                <a:gd name="connsiteY62" fmla="*/ 2016479 h 6083134"/>
                <a:gd name="connsiteX63" fmla="*/ 2532412 w 9144000"/>
                <a:gd name="connsiteY63" fmla="*/ 1905623 h 6083134"/>
                <a:gd name="connsiteX64" fmla="*/ 2984036 w 9144000"/>
                <a:gd name="connsiteY64" fmla="*/ 1851779 h 6083134"/>
                <a:gd name="connsiteX65" fmla="*/ 3386647 w 9144000"/>
                <a:gd name="connsiteY65" fmla="*/ 1816939 h 6083134"/>
                <a:gd name="connsiteX66" fmla="*/ 3726241 w 9144000"/>
                <a:gd name="connsiteY66" fmla="*/ 1782099 h 6083134"/>
                <a:gd name="connsiteX67" fmla="*/ 3967807 w 9144000"/>
                <a:gd name="connsiteY67" fmla="*/ 1740924 h 6083134"/>
                <a:gd name="connsiteX68" fmla="*/ 4030824 w 9144000"/>
                <a:gd name="connsiteY68" fmla="*/ 1725087 h 6083134"/>
                <a:gd name="connsiteX69" fmla="*/ 4072836 w 9144000"/>
                <a:gd name="connsiteY69" fmla="*/ 1709251 h 6083134"/>
                <a:gd name="connsiteX70" fmla="*/ 4111347 w 9144000"/>
                <a:gd name="connsiteY70" fmla="*/ 1680745 h 6083134"/>
                <a:gd name="connsiteX71" fmla="*/ 4142855 w 9144000"/>
                <a:gd name="connsiteY71" fmla="*/ 1623734 h 6083134"/>
                <a:gd name="connsiteX72" fmla="*/ 4139354 w 9144000"/>
                <a:gd name="connsiteY72" fmla="*/ 1452700 h 6083134"/>
                <a:gd name="connsiteX73" fmla="*/ 4072836 w 9144000"/>
                <a:gd name="connsiteY73" fmla="*/ 1392521 h 6083134"/>
                <a:gd name="connsiteX74" fmla="*/ 3852275 w 9144000"/>
                <a:gd name="connsiteY74" fmla="*/ 1259494 h 6083134"/>
                <a:gd name="connsiteX75" fmla="*/ 3558194 w 9144000"/>
                <a:gd name="connsiteY75" fmla="*/ 1132802 h 6083134"/>
                <a:gd name="connsiteX76" fmla="*/ 3232605 w 9144000"/>
                <a:gd name="connsiteY76" fmla="*/ 1018779 h 6083134"/>
                <a:gd name="connsiteX77" fmla="*/ 2528911 w 9144000"/>
                <a:gd name="connsiteY77" fmla="*/ 825574 h 6083134"/>
                <a:gd name="connsiteX78" fmla="*/ 1030499 w 9144000"/>
                <a:gd name="connsiteY78" fmla="*/ 515179 h 6083134"/>
                <a:gd name="connsiteX79" fmla="*/ 0 w 9144000"/>
                <a:gd name="connsiteY79" fmla="*/ 348488 h 6083134"/>
                <a:gd name="connsiteX80" fmla="*/ 0 w 9144000"/>
                <a:gd name="connsiteY80"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63921 w 9144000"/>
                <a:gd name="connsiteY30" fmla="*/ 3470270 h 6083134"/>
                <a:gd name="connsiteX31" fmla="*/ 2640942 w 9144000"/>
                <a:gd name="connsiteY31" fmla="*/ 3558954 h 6083134"/>
                <a:gd name="connsiteX32" fmla="*/ 2977035 w 9144000"/>
                <a:gd name="connsiteY32" fmla="*/ 3787000 h 6083134"/>
                <a:gd name="connsiteX33" fmla="*/ 3491676 w 9144000"/>
                <a:gd name="connsiteY33" fmla="*/ 4018213 h 6083134"/>
                <a:gd name="connsiteX34" fmla="*/ 4104345 w 9144000"/>
                <a:gd name="connsiteY34" fmla="*/ 4230422 h 6083134"/>
                <a:gd name="connsiteX35" fmla="*/ 4769528 w 9144000"/>
                <a:gd name="connsiteY35" fmla="*/ 4414126 h 6083134"/>
                <a:gd name="connsiteX36" fmla="*/ 6183917 w 9144000"/>
                <a:gd name="connsiteY36" fmla="*/ 4727688 h 6083134"/>
                <a:gd name="connsiteX37" fmla="*/ 7661324 w 9144000"/>
                <a:gd name="connsiteY37" fmla="*/ 4977905 h 6083134"/>
                <a:gd name="connsiteX38" fmla="*/ 9144000 w 9144000"/>
                <a:gd name="connsiteY38" fmla="*/ 5180860 h 6083134"/>
                <a:gd name="connsiteX39" fmla="*/ 9144000 w 9144000"/>
                <a:gd name="connsiteY39" fmla="*/ 6083134 h 6083134"/>
                <a:gd name="connsiteX40" fmla="*/ 4375201 w 9144000"/>
                <a:gd name="connsiteY40" fmla="*/ 6083134 h 6083134"/>
                <a:gd name="connsiteX41" fmla="*/ 3764751 w 9144000"/>
                <a:gd name="connsiteY41" fmla="*/ 5874251 h 6083134"/>
                <a:gd name="connsiteX42" fmla="*/ 3001541 w 9144000"/>
                <a:gd name="connsiteY42" fmla="*/ 5582860 h 6083134"/>
                <a:gd name="connsiteX43" fmla="*/ 2252335 w 9144000"/>
                <a:gd name="connsiteY43" fmla="*/ 5234456 h 6083134"/>
                <a:gd name="connsiteX44" fmla="*/ 1524135 w 9144000"/>
                <a:gd name="connsiteY44" fmla="*/ 4797369 h 6083134"/>
                <a:gd name="connsiteX45" fmla="*/ 1181040 w 9144000"/>
                <a:gd name="connsiteY45" fmla="*/ 4521814 h 6083134"/>
                <a:gd name="connsiteX46" fmla="*/ 879957 w 9144000"/>
                <a:gd name="connsiteY46" fmla="*/ 4186080 h 6083134"/>
                <a:gd name="connsiteX47" fmla="*/ 673400 w 9144000"/>
                <a:gd name="connsiteY47" fmla="*/ 3774331 h 6083134"/>
                <a:gd name="connsiteX48" fmla="*/ 641892 w 9144000"/>
                <a:gd name="connsiteY48" fmla="*/ 3315072 h 6083134"/>
                <a:gd name="connsiteX49" fmla="*/ 645393 w 9144000"/>
                <a:gd name="connsiteY49" fmla="*/ 3286567 h 6083134"/>
                <a:gd name="connsiteX50" fmla="*/ 648456 w 9144000"/>
                <a:gd name="connsiteY50" fmla="*/ 3269938 h 6083134"/>
                <a:gd name="connsiteX51" fmla="*/ 652395 w 9144000"/>
                <a:gd name="connsiteY51" fmla="*/ 3254894 h 6083134"/>
                <a:gd name="connsiteX52" fmla="*/ 655458 w 9144000"/>
                <a:gd name="connsiteY52" fmla="*/ 3246579 h 6083134"/>
                <a:gd name="connsiteX53" fmla="*/ 655896 w 9144000"/>
                <a:gd name="connsiteY53" fmla="*/ 3238265 h 6083134"/>
                <a:gd name="connsiteX54" fmla="*/ 655896 w 9144000"/>
                <a:gd name="connsiteY54" fmla="*/ 3235890 h 6083134"/>
                <a:gd name="connsiteX55" fmla="*/ 658959 w 9144000"/>
                <a:gd name="connsiteY55" fmla="*/ 3230347 h 6083134"/>
                <a:gd name="connsiteX56" fmla="*/ 666398 w 9144000"/>
                <a:gd name="connsiteY56" fmla="*/ 3207384 h 6083134"/>
                <a:gd name="connsiteX57" fmla="*/ 694406 w 9144000"/>
                <a:gd name="connsiteY57" fmla="*/ 3115533 h 6083134"/>
                <a:gd name="connsiteX58" fmla="*/ 778429 w 9144000"/>
                <a:gd name="connsiteY58" fmla="*/ 2925494 h 6083134"/>
                <a:gd name="connsiteX59" fmla="*/ 1062007 w 9144000"/>
                <a:gd name="connsiteY59" fmla="*/ 2548585 h 6083134"/>
                <a:gd name="connsiteX60" fmla="*/ 1506630 w 9144000"/>
                <a:gd name="connsiteY60" fmla="*/ 2222354 h 6083134"/>
                <a:gd name="connsiteX61" fmla="*/ 2031774 w 9144000"/>
                <a:gd name="connsiteY61" fmla="*/ 2016479 h 6083134"/>
                <a:gd name="connsiteX62" fmla="*/ 2532412 w 9144000"/>
                <a:gd name="connsiteY62" fmla="*/ 1905623 h 6083134"/>
                <a:gd name="connsiteX63" fmla="*/ 2984036 w 9144000"/>
                <a:gd name="connsiteY63" fmla="*/ 1851779 h 6083134"/>
                <a:gd name="connsiteX64" fmla="*/ 3386647 w 9144000"/>
                <a:gd name="connsiteY64" fmla="*/ 1816939 h 6083134"/>
                <a:gd name="connsiteX65" fmla="*/ 3726241 w 9144000"/>
                <a:gd name="connsiteY65" fmla="*/ 1782099 h 6083134"/>
                <a:gd name="connsiteX66" fmla="*/ 3967807 w 9144000"/>
                <a:gd name="connsiteY66" fmla="*/ 1740924 h 6083134"/>
                <a:gd name="connsiteX67" fmla="*/ 4030824 w 9144000"/>
                <a:gd name="connsiteY67" fmla="*/ 1725087 h 6083134"/>
                <a:gd name="connsiteX68" fmla="*/ 4072836 w 9144000"/>
                <a:gd name="connsiteY68" fmla="*/ 1709251 h 6083134"/>
                <a:gd name="connsiteX69" fmla="*/ 4111347 w 9144000"/>
                <a:gd name="connsiteY69" fmla="*/ 1680745 h 6083134"/>
                <a:gd name="connsiteX70" fmla="*/ 4142855 w 9144000"/>
                <a:gd name="connsiteY70" fmla="*/ 1623734 h 6083134"/>
                <a:gd name="connsiteX71" fmla="*/ 4139354 w 9144000"/>
                <a:gd name="connsiteY71" fmla="*/ 1452700 h 6083134"/>
                <a:gd name="connsiteX72" fmla="*/ 4072836 w 9144000"/>
                <a:gd name="connsiteY72" fmla="*/ 1392521 h 6083134"/>
                <a:gd name="connsiteX73" fmla="*/ 3852275 w 9144000"/>
                <a:gd name="connsiteY73" fmla="*/ 1259494 h 6083134"/>
                <a:gd name="connsiteX74" fmla="*/ 3558194 w 9144000"/>
                <a:gd name="connsiteY74" fmla="*/ 1132802 h 6083134"/>
                <a:gd name="connsiteX75" fmla="*/ 3232605 w 9144000"/>
                <a:gd name="connsiteY75" fmla="*/ 1018779 h 6083134"/>
                <a:gd name="connsiteX76" fmla="*/ 2528911 w 9144000"/>
                <a:gd name="connsiteY76" fmla="*/ 825574 h 6083134"/>
                <a:gd name="connsiteX77" fmla="*/ 1030499 w 9144000"/>
                <a:gd name="connsiteY77" fmla="*/ 515179 h 6083134"/>
                <a:gd name="connsiteX78" fmla="*/ 0 w 9144000"/>
                <a:gd name="connsiteY78" fmla="*/ 348488 h 6083134"/>
                <a:gd name="connsiteX79" fmla="*/ 0 w 9144000"/>
                <a:gd name="connsiteY79"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44000" h="6083134">
                  <a:moveTo>
                    <a:pt x="0" y="0"/>
                  </a:moveTo>
                  <a:cubicBezTo>
                    <a:pt x="386744" y="30675"/>
                    <a:pt x="773389" y="66040"/>
                    <a:pt x="1160034" y="109764"/>
                  </a:cubicBezTo>
                  <a:cubicBezTo>
                    <a:pt x="1692181" y="166775"/>
                    <a:pt x="2224327" y="236456"/>
                    <a:pt x="2756474" y="328308"/>
                  </a:cubicBezTo>
                  <a:cubicBezTo>
                    <a:pt x="3022547" y="372650"/>
                    <a:pt x="3288620" y="426494"/>
                    <a:pt x="3554693" y="489840"/>
                  </a:cubicBezTo>
                  <a:cubicBezTo>
                    <a:pt x="3691231" y="521513"/>
                    <a:pt x="3824268" y="556353"/>
                    <a:pt x="3957304" y="597528"/>
                  </a:cubicBezTo>
                  <a:cubicBezTo>
                    <a:pt x="4090341" y="635536"/>
                    <a:pt x="4226878" y="679878"/>
                    <a:pt x="4359915" y="733722"/>
                  </a:cubicBezTo>
                  <a:cubicBezTo>
                    <a:pt x="4492952" y="787566"/>
                    <a:pt x="4629489" y="850912"/>
                    <a:pt x="4762526" y="933262"/>
                  </a:cubicBezTo>
                  <a:cubicBezTo>
                    <a:pt x="4825543" y="974437"/>
                    <a:pt x="4892062" y="1021947"/>
                    <a:pt x="4951578" y="1075791"/>
                  </a:cubicBezTo>
                  <a:cubicBezTo>
                    <a:pt x="5014595" y="1129635"/>
                    <a:pt x="5070611" y="1196148"/>
                    <a:pt x="5112622" y="1268996"/>
                  </a:cubicBezTo>
                  <a:cubicBezTo>
                    <a:pt x="5133628" y="1303836"/>
                    <a:pt x="5151133" y="1345011"/>
                    <a:pt x="5165137" y="1383019"/>
                  </a:cubicBezTo>
                  <a:cubicBezTo>
                    <a:pt x="5172139" y="1405190"/>
                    <a:pt x="5175640" y="1424194"/>
                    <a:pt x="5182642" y="1446365"/>
                  </a:cubicBezTo>
                  <a:lnTo>
                    <a:pt x="5182642" y="1452700"/>
                  </a:lnTo>
                  <a:lnTo>
                    <a:pt x="5185705" y="1464181"/>
                  </a:lnTo>
                  <a:lnTo>
                    <a:pt x="5189643" y="1490707"/>
                  </a:lnTo>
                  <a:cubicBezTo>
                    <a:pt x="5203647" y="1547719"/>
                    <a:pt x="5210649" y="1607897"/>
                    <a:pt x="5210649" y="1671243"/>
                  </a:cubicBezTo>
                  <a:cubicBezTo>
                    <a:pt x="5210649" y="1737757"/>
                    <a:pt x="5200146" y="1807437"/>
                    <a:pt x="5179141" y="1877118"/>
                  </a:cubicBezTo>
                  <a:cubicBezTo>
                    <a:pt x="5154634" y="1949966"/>
                    <a:pt x="5119624" y="2025981"/>
                    <a:pt x="5063609" y="2095662"/>
                  </a:cubicBezTo>
                  <a:cubicBezTo>
                    <a:pt x="5011094" y="2168509"/>
                    <a:pt x="4937574" y="2235023"/>
                    <a:pt x="4860553" y="2292034"/>
                  </a:cubicBezTo>
                  <a:cubicBezTo>
                    <a:pt x="4780031" y="2349046"/>
                    <a:pt x="4696008" y="2396555"/>
                    <a:pt x="4608483" y="2437730"/>
                  </a:cubicBezTo>
                  <a:cubicBezTo>
                    <a:pt x="4524460" y="2478905"/>
                    <a:pt x="4440437" y="2510578"/>
                    <a:pt x="4356414" y="2539084"/>
                  </a:cubicBezTo>
                  <a:cubicBezTo>
                    <a:pt x="4275892" y="2567589"/>
                    <a:pt x="4195370" y="2589760"/>
                    <a:pt x="4118349" y="2611932"/>
                  </a:cubicBezTo>
                  <a:cubicBezTo>
                    <a:pt x="3967807" y="2653106"/>
                    <a:pt x="3824268" y="2684779"/>
                    <a:pt x="3687730" y="2713285"/>
                  </a:cubicBezTo>
                  <a:cubicBezTo>
                    <a:pt x="3554693" y="2741791"/>
                    <a:pt x="3428659" y="2767129"/>
                    <a:pt x="3313127" y="2795635"/>
                  </a:cubicBezTo>
                  <a:cubicBezTo>
                    <a:pt x="3194094" y="2820973"/>
                    <a:pt x="3089065" y="2849479"/>
                    <a:pt x="2994539" y="2877985"/>
                  </a:cubicBezTo>
                  <a:cubicBezTo>
                    <a:pt x="2900013" y="2906490"/>
                    <a:pt x="2819491" y="2938163"/>
                    <a:pt x="2756474" y="2969836"/>
                  </a:cubicBezTo>
                  <a:cubicBezTo>
                    <a:pt x="2693456" y="3001509"/>
                    <a:pt x="2647944" y="3030015"/>
                    <a:pt x="2619936" y="3061688"/>
                  </a:cubicBezTo>
                  <a:cubicBezTo>
                    <a:pt x="2588428" y="3090194"/>
                    <a:pt x="2574424" y="3115532"/>
                    <a:pt x="2560420" y="3147205"/>
                  </a:cubicBezTo>
                  <a:cubicBezTo>
                    <a:pt x="2546416" y="3178878"/>
                    <a:pt x="2535913" y="3216886"/>
                    <a:pt x="2528911" y="3261228"/>
                  </a:cubicBezTo>
                  <a:cubicBezTo>
                    <a:pt x="2528911" y="3283399"/>
                    <a:pt x="2525908" y="3295885"/>
                    <a:pt x="2525410" y="3330909"/>
                  </a:cubicBezTo>
                  <a:cubicBezTo>
                    <a:pt x="2524912" y="3365933"/>
                    <a:pt x="2537749" y="3435246"/>
                    <a:pt x="2563921" y="3470270"/>
                  </a:cubicBezTo>
                  <a:cubicBezTo>
                    <a:pt x="2590093" y="3505294"/>
                    <a:pt x="2605932" y="3524114"/>
                    <a:pt x="2640942" y="3558954"/>
                  </a:cubicBezTo>
                  <a:cubicBezTo>
                    <a:pt x="2710961" y="3625468"/>
                    <a:pt x="2829994" y="3707817"/>
                    <a:pt x="2977035" y="3787000"/>
                  </a:cubicBezTo>
                  <a:cubicBezTo>
                    <a:pt x="3124075" y="3866183"/>
                    <a:pt x="3302624" y="3945365"/>
                    <a:pt x="3491676" y="4018213"/>
                  </a:cubicBezTo>
                  <a:cubicBezTo>
                    <a:pt x="3684229" y="4094228"/>
                    <a:pt x="3890786" y="4163909"/>
                    <a:pt x="4104345" y="4230422"/>
                  </a:cubicBezTo>
                  <a:cubicBezTo>
                    <a:pt x="4317903" y="4293768"/>
                    <a:pt x="4541965" y="4357114"/>
                    <a:pt x="4769528" y="4414126"/>
                  </a:cubicBezTo>
                  <a:cubicBezTo>
                    <a:pt x="5224653" y="4531316"/>
                    <a:pt x="5700784" y="4635837"/>
                    <a:pt x="6183917" y="4727688"/>
                  </a:cubicBezTo>
                  <a:cubicBezTo>
                    <a:pt x="6670551" y="4819540"/>
                    <a:pt x="7164187" y="4905057"/>
                    <a:pt x="7661324" y="4977905"/>
                  </a:cubicBezTo>
                  <a:cubicBezTo>
                    <a:pt x="8150979" y="5052776"/>
                    <a:pt x="8647427" y="5121502"/>
                    <a:pt x="9144000" y="5180860"/>
                  </a:cubicBezTo>
                  <a:lnTo>
                    <a:pt x="9144000" y="6083134"/>
                  </a:lnTo>
                  <a:lnTo>
                    <a:pt x="4375201" y="6083134"/>
                  </a:lnTo>
                  <a:cubicBezTo>
                    <a:pt x="4170572" y="6017183"/>
                    <a:pt x="3967105" y="5947479"/>
                    <a:pt x="3764751" y="5874251"/>
                  </a:cubicBezTo>
                  <a:cubicBezTo>
                    <a:pt x="3509181" y="5785567"/>
                    <a:pt x="3253610" y="5687380"/>
                    <a:pt x="3001541" y="5582860"/>
                  </a:cubicBezTo>
                  <a:cubicBezTo>
                    <a:pt x="2749472" y="5475171"/>
                    <a:pt x="2500903" y="5361149"/>
                    <a:pt x="2252335" y="5234456"/>
                  </a:cubicBezTo>
                  <a:cubicBezTo>
                    <a:pt x="2003767" y="5107764"/>
                    <a:pt x="1758699" y="4965236"/>
                    <a:pt x="1524135" y="4797369"/>
                  </a:cubicBezTo>
                  <a:cubicBezTo>
                    <a:pt x="1405102" y="4715019"/>
                    <a:pt x="1289570" y="4623167"/>
                    <a:pt x="1181040" y="4521814"/>
                  </a:cubicBezTo>
                  <a:cubicBezTo>
                    <a:pt x="1072510" y="4420460"/>
                    <a:pt x="970982" y="4309605"/>
                    <a:pt x="879957" y="4186080"/>
                  </a:cubicBezTo>
                  <a:cubicBezTo>
                    <a:pt x="792433" y="4059388"/>
                    <a:pt x="718913" y="3923194"/>
                    <a:pt x="673400" y="3774331"/>
                  </a:cubicBezTo>
                  <a:cubicBezTo>
                    <a:pt x="627888" y="3625468"/>
                    <a:pt x="617385" y="3467103"/>
                    <a:pt x="641892" y="3315072"/>
                  </a:cubicBezTo>
                  <a:lnTo>
                    <a:pt x="645393" y="3286567"/>
                  </a:lnTo>
                  <a:lnTo>
                    <a:pt x="648456" y="3269938"/>
                  </a:lnTo>
                  <a:cubicBezTo>
                    <a:pt x="652395" y="3264395"/>
                    <a:pt x="652395" y="3254894"/>
                    <a:pt x="652395" y="3254894"/>
                  </a:cubicBezTo>
                  <a:lnTo>
                    <a:pt x="655458" y="3246579"/>
                  </a:lnTo>
                  <a:lnTo>
                    <a:pt x="655896" y="3238265"/>
                  </a:lnTo>
                  <a:lnTo>
                    <a:pt x="655896" y="3235890"/>
                  </a:lnTo>
                  <a:lnTo>
                    <a:pt x="658959" y="3230347"/>
                  </a:lnTo>
                  <a:lnTo>
                    <a:pt x="666398" y="3207384"/>
                  </a:lnTo>
                  <a:cubicBezTo>
                    <a:pt x="673400" y="3178878"/>
                    <a:pt x="683903" y="3147205"/>
                    <a:pt x="694406" y="3115533"/>
                  </a:cubicBezTo>
                  <a:cubicBezTo>
                    <a:pt x="718913" y="3052186"/>
                    <a:pt x="746921" y="2988840"/>
                    <a:pt x="778429" y="2925494"/>
                  </a:cubicBezTo>
                  <a:cubicBezTo>
                    <a:pt x="844948" y="2798802"/>
                    <a:pt x="939474" y="2668943"/>
                    <a:pt x="1062007" y="2548585"/>
                  </a:cubicBezTo>
                  <a:cubicBezTo>
                    <a:pt x="1184541" y="2425061"/>
                    <a:pt x="1338583" y="2314205"/>
                    <a:pt x="1506630" y="2222354"/>
                  </a:cubicBezTo>
                  <a:cubicBezTo>
                    <a:pt x="1678177" y="2133669"/>
                    <a:pt x="1856726" y="2067156"/>
                    <a:pt x="2031774" y="2016479"/>
                  </a:cubicBezTo>
                  <a:cubicBezTo>
                    <a:pt x="2203322" y="1965802"/>
                    <a:pt x="2371368" y="1930962"/>
                    <a:pt x="2532412" y="1905623"/>
                  </a:cubicBezTo>
                  <a:cubicBezTo>
                    <a:pt x="2689956" y="1880285"/>
                    <a:pt x="2840497" y="1864449"/>
                    <a:pt x="2984036" y="1851779"/>
                  </a:cubicBezTo>
                  <a:cubicBezTo>
                    <a:pt x="3127576" y="1835943"/>
                    <a:pt x="3260612" y="1826441"/>
                    <a:pt x="3386647" y="1816939"/>
                  </a:cubicBezTo>
                  <a:cubicBezTo>
                    <a:pt x="3512682" y="1804270"/>
                    <a:pt x="3628214" y="1794768"/>
                    <a:pt x="3726241" y="1782099"/>
                  </a:cubicBezTo>
                  <a:cubicBezTo>
                    <a:pt x="3827769" y="1769430"/>
                    <a:pt x="3911792" y="1756760"/>
                    <a:pt x="3967807" y="1740924"/>
                  </a:cubicBezTo>
                  <a:cubicBezTo>
                    <a:pt x="3995815" y="1734589"/>
                    <a:pt x="4016821" y="1728255"/>
                    <a:pt x="4030824" y="1725087"/>
                  </a:cubicBezTo>
                  <a:cubicBezTo>
                    <a:pt x="4048329" y="1718753"/>
                    <a:pt x="4058832" y="1715586"/>
                    <a:pt x="4072836" y="1709251"/>
                  </a:cubicBezTo>
                  <a:cubicBezTo>
                    <a:pt x="4083339" y="1702916"/>
                    <a:pt x="4097343" y="1696582"/>
                    <a:pt x="4111347" y="1680745"/>
                  </a:cubicBezTo>
                  <a:cubicBezTo>
                    <a:pt x="4121849" y="1668076"/>
                    <a:pt x="4132352" y="1645905"/>
                    <a:pt x="4142855" y="1623734"/>
                  </a:cubicBezTo>
                  <a:cubicBezTo>
                    <a:pt x="4168478" y="1576202"/>
                    <a:pt x="4173884" y="1508380"/>
                    <a:pt x="4139354" y="1452700"/>
                  </a:cubicBezTo>
                  <a:cubicBezTo>
                    <a:pt x="4125350" y="1436863"/>
                    <a:pt x="4100844" y="1414692"/>
                    <a:pt x="4072836" y="1392521"/>
                  </a:cubicBezTo>
                  <a:cubicBezTo>
                    <a:pt x="4016821" y="1348179"/>
                    <a:pt x="3939799" y="1300669"/>
                    <a:pt x="3852275" y="1259494"/>
                  </a:cubicBezTo>
                  <a:cubicBezTo>
                    <a:pt x="3761250" y="1215152"/>
                    <a:pt x="3663223" y="1173977"/>
                    <a:pt x="3558194" y="1132802"/>
                  </a:cubicBezTo>
                  <a:cubicBezTo>
                    <a:pt x="3456666" y="1091627"/>
                    <a:pt x="3344636" y="1056787"/>
                    <a:pt x="3232605" y="1018779"/>
                  </a:cubicBezTo>
                  <a:cubicBezTo>
                    <a:pt x="3008543" y="949099"/>
                    <a:pt x="2770478" y="885753"/>
                    <a:pt x="2528911" y="825574"/>
                  </a:cubicBezTo>
                  <a:cubicBezTo>
                    <a:pt x="2042277" y="705217"/>
                    <a:pt x="1538138" y="607030"/>
                    <a:pt x="1030499" y="515179"/>
                  </a:cubicBezTo>
                  <a:cubicBezTo>
                    <a:pt x="689847" y="455667"/>
                    <a:pt x="346041" y="400434"/>
                    <a:pt x="0" y="348488"/>
                  </a:cubicBezTo>
                  <a:lnTo>
                    <a:pt x="0" y="0"/>
                  </a:lnTo>
                  <a:close/>
                </a:path>
              </a:pathLst>
            </a:custGeom>
            <a:solidFill>
              <a:schemeClr val="bg1">
                <a:lumMod val="85000"/>
              </a:schemeClr>
            </a:solidFill>
            <a:ln w="38100">
              <a:solidFill>
                <a:schemeClr val="tx1">
                  <a:lumMod val="85000"/>
                  <a:lumOff val="15000"/>
                </a:schemeClr>
              </a:solidFill>
            </a:ln>
          </p:spPr>
          <p:txBody>
            <a:bodyPr/>
            <a:lstStyle/>
            <a:p>
              <a:pPr eaLnBrk="1" fontAlgn="auto" hangingPunct="1">
                <a:spcBef>
                  <a:spcPts val="0"/>
                </a:spcBef>
                <a:spcAft>
                  <a:spcPts val="0"/>
                </a:spcAft>
                <a:defRPr/>
              </a:pPr>
              <a:endParaRPr kumimoji="0" lang="en-US">
                <a:latin typeface="+mn-lt"/>
                <a:ea typeface="+mn-ea"/>
              </a:endParaRPr>
            </a:p>
          </p:txBody>
        </p:sp>
        <p:sp>
          <p:nvSpPr>
            <p:cNvPr id="9" name="Freeform 7"/>
            <p:cNvSpPr>
              <a:spLocks/>
            </p:cNvSpPr>
            <p:nvPr/>
          </p:nvSpPr>
          <p:spPr bwMode="auto">
            <a:xfrm>
              <a:off x="0" y="796640"/>
              <a:ext cx="9144000" cy="6061361"/>
            </a:xfrm>
            <a:custGeom>
              <a:avLst/>
              <a:gdLst>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7011 w 9143999"/>
                <a:gd name="connsiteY33" fmla="*/ 3362035 h 6061990"/>
                <a:gd name="connsiteX34" fmla="*/ 2406574 w 9143999"/>
                <a:gd name="connsiteY34" fmla="*/ 3366390 h 6061990"/>
                <a:gd name="connsiteX35" fmla="*/ 2410075 w 9143999"/>
                <a:gd name="connsiteY35" fmla="*/ 3371932 h 6061990"/>
                <a:gd name="connsiteX36" fmla="*/ 2445086 w 9143999"/>
                <a:gd name="connsiteY36" fmla="*/ 3470900 h 6061990"/>
                <a:gd name="connsiteX37" fmla="*/ 2529111 w 9143999"/>
                <a:gd name="connsiteY37" fmla="*/ 3575409 h 6061990"/>
                <a:gd name="connsiteX38" fmla="*/ 2886218 w 9143999"/>
                <a:gd name="connsiteY38" fmla="*/ 3828766 h 6061990"/>
                <a:gd name="connsiteX39" fmla="*/ 3414877 w 9143999"/>
                <a:gd name="connsiteY39" fmla="*/ 4075790 h 6061990"/>
                <a:gd name="connsiteX40" fmla="*/ 4034564 w 9143999"/>
                <a:gd name="connsiteY40" fmla="*/ 4294310 h 6061990"/>
                <a:gd name="connsiteX41" fmla="*/ 4706767 w 9143999"/>
                <a:gd name="connsiteY41" fmla="*/ 4487495 h 6061990"/>
                <a:gd name="connsiteX42" fmla="*/ 6128195 w 9143999"/>
                <a:gd name="connsiteY42" fmla="*/ 4810525 h 6061990"/>
                <a:gd name="connsiteX43" fmla="*/ 7609141 w 9143999"/>
                <a:gd name="connsiteY43" fmla="*/ 5070216 h 6061990"/>
                <a:gd name="connsiteX44" fmla="*/ 9118095 w 9143999"/>
                <a:gd name="connsiteY44" fmla="*/ 5285570 h 6061990"/>
                <a:gd name="connsiteX45" fmla="*/ 9143999 w 9143999"/>
                <a:gd name="connsiteY45" fmla="*/ 5288702 h 6061990"/>
                <a:gd name="connsiteX46" fmla="*/ 9143999 w 9143999"/>
                <a:gd name="connsiteY46" fmla="*/ 6061990 h 6061990"/>
                <a:gd name="connsiteX47" fmla="*/ 4752032 w 9143999"/>
                <a:gd name="connsiteY47" fmla="*/ 6061990 h 6061990"/>
                <a:gd name="connsiteX48" fmla="*/ 3828002 w 9143999"/>
                <a:gd name="connsiteY48" fmla="*/ 5760614 h 6061990"/>
                <a:gd name="connsiteX49" fmla="*/ 3071774 w 9143999"/>
                <a:gd name="connsiteY49" fmla="*/ 5475587 h 6061990"/>
                <a:gd name="connsiteX50" fmla="*/ 2329551 w 9143999"/>
                <a:gd name="connsiteY50" fmla="*/ 5136722 h 6061990"/>
                <a:gd name="connsiteX51" fmla="*/ 1615336 w 9143999"/>
                <a:gd name="connsiteY51" fmla="*/ 4712349 h 6061990"/>
                <a:gd name="connsiteX52" fmla="*/ 1282736 w 9143999"/>
                <a:gd name="connsiteY52" fmla="*/ 4446324 h 6061990"/>
                <a:gd name="connsiteX53" fmla="*/ 992148 w 9143999"/>
                <a:gd name="connsiteY53" fmla="*/ 4123294 h 6061990"/>
                <a:gd name="connsiteX54" fmla="*/ 792588 w 9143999"/>
                <a:gd name="connsiteY54" fmla="*/ 3733758 h 6061990"/>
                <a:gd name="connsiteX55" fmla="*/ 761078 w 9143999"/>
                <a:gd name="connsiteY55" fmla="*/ 3296717 h 6061990"/>
                <a:gd name="connsiteX56" fmla="*/ 764579 w 9143999"/>
                <a:gd name="connsiteY56" fmla="*/ 3271381 h 6061990"/>
                <a:gd name="connsiteX57" fmla="*/ 767643 w 9143999"/>
                <a:gd name="connsiteY57" fmla="*/ 3257526 h 6061990"/>
                <a:gd name="connsiteX58" fmla="*/ 771582 w 9143999"/>
                <a:gd name="connsiteY58" fmla="*/ 3242878 h 6061990"/>
                <a:gd name="connsiteX59" fmla="*/ 774645 w 9143999"/>
                <a:gd name="connsiteY59" fmla="*/ 3234565 h 6061990"/>
                <a:gd name="connsiteX60" fmla="*/ 775083 w 9143999"/>
                <a:gd name="connsiteY60" fmla="*/ 3226251 h 6061990"/>
                <a:gd name="connsiteX61" fmla="*/ 775083 w 9143999"/>
                <a:gd name="connsiteY61" fmla="*/ 3223876 h 6061990"/>
                <a:gd name="connsiteX62" fmla="*/ 778146 w 9143999"/>
                <a:gd name="connsiteY62" fmla="*/ 3218334 h 6061990"/>
                <a:gd name="connsiteX63" fmla="*/ 782085 w 9143999"/>
                <a:gd name="connsiteY63" fmla="*/ 3195374 h 6061990"/>
                <a:gd name="connsiteX64" fmla="*/ 813594 w 9143999"/>
                <a:gd name="connsiteY64" fmla="*/ 3106699 h 6061990"/>
                <a:gd name="connsiteX65" fmla="*/ 890617 w 9143999"/>
                <a:gd name="connsiteY65" fmla="*/ 2926182 h 6061990"/>
                <a:gd name="connsiteX66" fmla="*/ 1156698 w 9143999"/>
                <a:gd name="connsiteY66" fmla="*/ 2565148 h 6061990"/>
                <a:gd name="connsiteX67" fmla="*/ 1576824 w 9143999"/>
                <a:gd name="connsiteY67" fmla="*/ 2254786 h 6061990"/>
                <a:gd name="connsiteX68" fmla="*/ 2077475 w 9143999"/>
                <a:gd name="connsiteY68" fmla="*/ 2055267 h 6061990"/>
                <a:gd name="connsiteX69" fmla="*/ 2560620 w 9143999"/>
                <a:gd name="connsiteY69" fmla="*/ 1947590 h 6061990"/>
                <a:gd name="connsiteX70" fmla="*/ 3005254 w 9143999"/>
                <a:gd name="connsiteY70" fmla="*/ 1890585 h 6061990"/>
                <a:gd name="connsiteX71" fmla="*/ 3404374 w 9143999"/>
                <a:gd name="connsiteY71" fmla="*/ 1852581 h 6061990"/>
                <a:gd name="connsiteX72" fmla="*/ 3754480 w 9143999"/>
                <a:gd name="connsiteY72" fmla="*/ 1814578 h 6061990"/>
                <a:gd name="connsiteX73" fmla="*/ 4006556 w 9143999"/>
                <a:gd name="connsiteY73" fmla="*/ 1763907 h 6061990"/>
                <a:gd name="connsiteX74" fmla="*/ 4083579 w 9143999"/>
                <a:gd name="connsiteY74" fmla="*/ 1738571 h 6061990"/>
                <a:gd name="connsiteX75" fmla="*/ 4136095 w 9143999"/>
                <a:gd name="connsiteY75" fmla="*/ 1713235 h 6061990"/>
                <a:gd name="connsiteX76" fmla="*/ 4178107 w 9143999"/>
                <a:gd name="connsiteY76" fmla="*/ 1672065 h 6061990"/>
                <a:gd name="connsiteX77" fmla="*/ 4209617 w 9143999"/>
                <a:gd name="connsiteY77" fmla="*/ 1605558 h 6061990"/>
                <a:gd name="connsiteX78" fmla="*/ 4227122 w 9143999"/>
                <a:gd name="connsiteY78" fmla="*/ 1513716 h 6061990"/>
                <a:gd name="connsiteX79" fmla="*/ 4227122 w 9143999"/>
                <a:gd name="connsiteY79" fmla="*/ 1505403 h 6061990"/>
                <a:gd name="connsiteX80" fmla="*/ 4227122 w 9143999"/>
                <a:gd name="connsiteY80" fmla="*/ 1495902 h 6061990"/>
                <a:gd name="connsiteX81" fmla="*/ 4227122 w 9143999"/>
                <a:gd name="connsiteY81" fmla="*/ 1482047 h 6061990"/>
                <a:gd name="connsiteX82" fmla="*/ 4223621 w 9143999"/>
                <a:gd name="connsiteY82" fmla="*/ 1463045 h 6061990"/>
                <a:gd name="connsiteX83" fmla="*/ 4192112 w 9143999"/>
                <a:gd name="connsiteY83" fmla="*/ 1409207 h 6061990"/>
                <a:gd name="connsiteX84" fmla="*/ 4118589 w 9143999"/>
                <a:gd name="connsiteY84" fmla="*/ 1342700 h 6061990"/>
                <a:gd name="connsiteX85" fmla="*/ 3884019 w 9143999"/>
                <a:gd name="connsiteY85" fmla="*/ 1203354 h 6061990"/>
                <a:gd name="connsiteX86" fmla="*/ 3582928 w 9143999"/>
                <a:gd name="connsiteY86" fmla="*/ 1076675 h 6061990"/>
                <a:gd name="connsiteX87" fmla="*/ 3253829 w 9143999"/>
                <a:gd name="connsiteY87" fmla="*/ 965832 h 6061990"/>
                <a:gd name="connsiteX88" fmla="*/ 2543115 w 9143999"/>
                <a:gd name="connsiteY88" fmla="*/ 772647 h 6061990"/>
                <a:gd name="connsiteX89" fmla="*/ 1041163 w 9143999"/>
                <a:gd name="connsiteY89" fmla="*/ 468619 h 6061990"/>
                <a:gd name="connsiteX90" fmla="*/ 0 w 9143999"/>
                <a:gd name="connsiteY90" fmla="*/ 304674 h 6061990"/>
                <a:gd name="connsiteX91" fmla="*/ 0 w 9143999"/>
                <a:gd name="connsiteY91"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6574 w 9143999"/>
                <a:gd name="connsiteY33" fmla="*/ 3366390 h 6061990"/>
                <a:gd name="connsiteX34" fmla="*/ 2410075 w 9143999"/>
                <a:gd name="connsiteY34" fmla="*/ 3371932 h 6061990"/>
                <a:gd name="connsiteX35" fmla="*/ 2445086 w 9143999"/>
                <a:gd name="connsiteY35" fmla="*/ 3470900 h 6061990"/>
                <a:gd name="connsiteX36" fmla="*/ 2529111 w 9143999"/>
                <a:gd name="connsiteY36" fmla="*/ 3575409 h 6061990"/>
                <a:gd name="connsiteX37" fmla="*/ 2886218 w 9143999"/>
                <a:gd name="connsiteY37" fmla="*/ 3828766 h 6061990"/>
                <a:gd name="connsiteX38" fmla="*/ 3414877 w 9143999"/>
                <a:gd name="connsiteY38" fmla="*/ 4075790 h 6061990"/>
                <a:gd name="connsiteX39" fmla="*/ 4034564 w 9143999"/>
                <a:gd name="connsiteY39" fmla="*/ 4294310 h 6061990"/>
                <a:gd name="connsiteX40" fmla="*/ 4706767 w 9143999"/>
                <a:gd name="connsiteY40" fmla="*/ 4487495 h 6061990"/>
                <a:gd name="connsiteX41" fmla="*/ 6128195 w 9143999"/>
                <a:gd name="connsiteY41" fmla="*/ 4810525 h 6061990"/>
                <a:gd name="connsiteX42" fmla="*/ 7609141 w 9143999"/>
                <a:gd name="connsiteY42" fmla="*/ 5070216 h 6061990"/>
                <a:gd name="connsiteX43" fmla="*/ 9118095 w 9143999"/>
                <a:gd name="connsiteY43" fmla="*/ 5285570 h 6061990"/>
                <a:gd name="connsiteX44" fmla="*/ 9143999 w 9143999"/>
                <a:gd name="connsiteY44" fmla="*/ 5288702 h 6061990"/>
                <a:gd name="connsiteX45" fmla="*/ 9143999 w 9143999"/>
                <a:gd name="connsiteY45" fmla="*/ 6061990 h 6061990"/>
                <a:gd name="connsiteX46" fmla="*/ 4752032 w 9143999"/>
                <a:gd name="connsiteY46" fmla="*/ 6061990 h 6061990"/>
                <a:gd name="connsiteX47" fmla="*/ 3828002 w 9143999"/>
                <a:gd name="connsiteY47" fmla="*/ 5760614 h 6061990"/>
                <a:gd name="connsiteX48" fmla="*/ 3071774 w 9143999"/>
                <a:gd name="connsiteY48" fmla="*/ 5475587 h 6061990"/>
                <a:gd name="connsiteX49" fmla="*/ 2329551 w 9143999"/>
                <a:gd name="connsiteY49" fmla="*/ 5136722 h 6061990"/>
                <a:gd name="connsiteX50" fmla="*/ 1615336 w 9143999"/>
                <a:gd name="connsiteY50" fmla="*/ 4712349 h 6061990"/>
                <a:gd name="connsiteX51" fmla="*/ 1282736 w 9143999"/>
                <a:gd name="connsiteY51" fmla="*/ 4446324 h 6061990"/>
                <a:gd name="connsiteX52" fmla="*/ 992148 w 9143999"/>
                <a:gd name="connsiteY52" fmla="*/ 4123294 h 6061990"/>
                <a:gd name="connsiteX53" fmla="*/ 792588 w 9143999"/>
                <a:gd name="connsiteY53" fmla="*/ 3733758 h 6061990"/>
                <a:gd name="connsiteX54" fmla="*/ 761078 w 9143999"/>
                <a:gd name="connsiteY54" fmla="*/ 3296717 h 6061990"/>
                <a:gd name="connsiteX55" fmla="*/ 764579 w 9143999"/>
                <a:gd name="connsiteY55" fmla="*/ 3271381 h 6061990"/>
                <a:gd name="connsiteX56" fmla="*/ 767643 w 9143999"/>
                <a:gd name="connsiteY56" fmla="*/ 3257526 h 6061990"/>
                <a:gd name="connsiteX57" fmla="*/ 771582 w 9143999"/>
                <a:gd name="connsiteY57" fmla="*/ 3242878 h 6061990"/>
                <a:gd name="connsiteX58" fmla="*/ 774645 w 9143999"/>
                <a:gd name="connsiteY58" fmla="*/ 3234565 h 6061990"/>
                <a:gd name="connsiteX59" fmla="*/ 775083 w 9143999"/>
                <a:gd name="connsiteY59" fmla="*/ 3226251 h 6061990"/>
                <a:gd name="connsiteX60" fmla="*/ 775083 w 9143999"/>
                <a:gd name="connsiteY60" fmla="*/ 3223876 h 6061990"/>
                <a:gd name="connsiteX61" fmla="*/ 778146 w 9143999"/>
                <a:gd name="connsiteY61" fmla="*/ 3218334 h 6061990"/>
                <a:gd name="connsiteX62" fmla="*/ 782085 w 9143999"/>
                <a:gd name="connsiteY62" fmla="*/ 3195374 h 6061990"/>
                <a:gd name="connsiteX63" fmla="*/ 813594 w 9143999"/>
                <a:gd name="connsiteY63" fmla="*/ 3106699 h 6061990"/>
                <a:gd name="connsiteX64" fmla="*/ 890617 w 9143999"/>
                <a:gd name="connsiteY64" fmla="*/ 2926182 h 6061990"/>
                <a:gd name="connsiteX65" fmla="*/ 1156698 w 9143999"/>
                <a:gd name="connsiteY65" fmla="*/ 2565148 h 6061990"/>
                <a:gd name="connsiteX66" fmla="*/ 1576824 w 9143999"/>
                <a:gd name="connsiteY66" fmla="*/ 2254786 h 6061990"/>
                <a:gd name="connsiteX67" fmla="*/ 2077475 w 9143999"/>
                <a:gd name="connsiteY67" fmla="*/ 2055267 h 6061990"/>
                <a:gd name="connsiteX68" fmla="*/ 2560620 w 9143999"/>
                <a:gd name="connsiteY68" fmla="*/ 1947590 h 6061990"/>
                <a:gd name="connsiteX69" fmla="*/ 3005254 w 9143999"/>
                <a:gd name="connsiteY69" fmla="*/ 1890585 h 6061990"/>
                <a:gd name="connsiteX70" fmla="*/ 3404374 w 9143999"/>
                <a:gd name="connsiteY70" fmla="*/ 1852581 h 6061990"/>
                <a:gd name="connsiteX71" fmla="*/ 3754480 w 9143999"/>
                <a:gd name="connsiteY71" fmla="*/ 1814578 h 6061990"/>
                <a:gd name="connsiteX72" fmla="*/ 4006556 w 9143999"/>
                <a:gd name="connsiteY72" fmla="*/ 1763907 h 6061990"/>
                <a:gd name="connsiteX73" fmla="*/ 4083579 w 9143999"/>
                <a:gd name="connsiteY73" fmla="*/ 1738571 h 6061990"/>
                <a:gd name="connsiteX74" fmla="*/ 4136095 w 9143999"/>
                <a:gd name="connsiteY74" fmla="*/ 1713235 h 6061990"/>
                <a:gd name="connsiteX75" fmla="*/ 4178107 w 9143999"/>
                <a:gd name="connsiteY75" fmla="*/ 1672065 h 6061990"/>
                <a:gd name="connsiteX76" fmla="*/ 4209617 w 9143999"/>
                <a:gd name="connsiteY76" fmla="*/ 1605558 h 6061990"/>
                <a:gd name="connsiteX77" fmla="*/ 4227122 w 9143999"/>
                <a:gd name="connsiteY77" fmla="*/ 1513716 h 6061990"/>
                <a:gd name="connsiteX78" fmla="*/ 4227122 w 9143999"/>
                <a:gd name="connsiteY78" fmla="*/ 1505403 h 6061990"/>
                <a:gd name="connsiteX79" fmla="*/ 4227122 w 9143999"/>
                <a:gd name="connsiteY79" fmla="*/ 1495902 h 6061990"/>
                <a:gd name="connsiteX80" fmla="*/ 4227122 w 9143999"/>
                <a:gd name="connsiteY80" fmla="*/ 1482047 h 6061990"/>
                <a:gd name="connsiteX81" fmla="*/ 4223621 w 9143999"/>
                <a:gd name="connsiteY81" fmla="*/ 1463045 h 6061990"/>
                <a:gd name="connsiteX82" fmla="*/ 4192112 w 9143999"/>
                <a:gd name="connsiteY82" fmla="*/ 1409207 h 6061990"/>
                <a:gd name="connsiteX83" fmla="*/ 4118589 w 9143999"/>
                <a:gd name="connsiteY83" fmla="*/ 1342700 h 6061990"/>
                <a:gd name="connsiteX84" fmla="*/ 3884019 w 9143999"/>
                <a:gd name="connsiteY84" fmla="*/ 1203354 h 6061990"/>
                <a:gd name="connsiteX85" fmla="*/ 3582928 w 9143999"/>
                <a:gd name="connsiteY85" fmla="*/ 1076675 h 6061990"/>
                <a:gd name="connsiteX86" fmla="*/ 3253829 w 9143999"/>
                <a:gd name="connsiteY86" fmla="*/ 965832 h 6061990"/>
                <a:gd name="connsiteX87" fmla="*/ 2543115 w 9143999"/>
                <a:gd name="connsiteY87" fmla="*/ 772647 h 6061990"/>
                <a:gd name="connsiteX88" fmla="*/ 1041163 w 9143999"/>
                <a:gd name="connsiteY88" fmla="*/ 468619 h 6061990"/>
                <a:gd name="connsiteX89" fmla="*/ 0 w 9143999"/>
                <a:gd name="connsiteY89" fmla="*/ 304674 h 6061990"/>
                <a:gd name="connsiteX90" fmla="*/ 0 w 9143999"/>
                <a:gd name="connsiteY90"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6574 w 9143999"/>
                <a:gd name="connsiteY32" fmla="*/ 3366390 h 6061990"/>
                <a:gd name="connsiteX33" fmla="*/ 2410075 w 9143999"/>
                <a:gd name="connsiteY33" fmla="*/ 3371932 h 6061990"/>
                <a:gd name="connsiteX34" fmla="*/ 2445086 w 9143999"/>
                <a:gd name="connsiteY34" fmla="*/ 3470900 h 6061990"/>
                <a:gd name="connsiteX35" fmla="*/ 2529111 w 9143999"/>
                <a:gd name="connsiteY35" fmla="*/ 3575409 h 6061990"/>
                <a:gd name="connsiteX36" fmla="*/ 2886218 w 9143999"/>
                <a:gd name="connsiteY36" fmla="*/ 3828766 h 6061990"/>
                <a:gd name="connsiteX37" fmla="*/ 3414877 w 9143999"/>
                <a:gd name="connsiteY37" fmla="*/ 4075790 h 6061990"/>
                <a:gd name="connsiteX38" fmla="*/ 4034564 w 9143999"/>
                <a:gd name="connsiteY38" fmla="*/ 4294310 h 6061990"/>
                <a:gd name="connsiteX39" fmla="*/ 4706767 w 9143999"/>
                <a:gd name="connsiteY39" fmla="*/ 4487495 h 6061990"/>
                <a:gd name="connsiteX40" fmla="*/ 6128195 w 9143999"/>
                <a:gd name="connsiteY40" fmla="*/ 4810525 h 6061990"/>
                <a:gd name="connsiteX41" fmla="*/ 7609141 w 9143999"/>
                <a:gd name="connsiteY41" fmla="*/ 5070216 h 6061990"/>
                <a:gd name="connsiteX42" fmla="*/ 9118095 w 9143999"/>
                <a:gd name="connsiteY42" fmla="*/ 5285570 h 6061990"/>
                <a:gd name="connsiteX43" fmla="*/ 9143999 w 9143999"/>
                <a:gd name="connsiteY43" fmla="*/ 5288702 h 6061990"/>
                <a:gd name="connsiteX44" fmla="*/ 9143999 w 9143999"/>
                <a:gd name="connsiteY44" fmla="*/ 6061990 h 6061990"/>
                <a:gd name="connsiteX45" fmla="*/ 4752032 w 9143999"/>
                <a:gd name="connsiteY45" fmla="*/ 6061990 h 6061990"/>
                <a:gd name="connsiteX46" fmla="*/ 3828002 w 9143999"/>
                <a:gd name="connsiteY46" fmla="*/ 5760614 h 6061990"/>
                <a:gd name="connsiteX47" fmla="*/ 3071774 w 9143999"/>
                <a:gd name="connsiteY47" fmla="*/ 5475587 h 6061990"/>
                <a:gd name="connsiteX48" fmla="*/ 2329551 w 9143999"/>
                <a:gd name="connsiteY48" fmla="*/ 5136722 h 6061990"/>
                <a:gd name="connsiteX49" fmla="*/ 1615336 w 9143999"/>
                <a:gd name="connsiteY49" fmla="*/ 4712349 h 6061990"/>
                <a:gd name="connsiteX50" fmla="*/ 1282736 w 9143999"/>
                <a:gd name="connsiteY50" fmla="*/ 4446324 h 6061990"/>
                <a:gd name="connsiteX51" fmla="*/ 992148 w 9143999"/>
                <a:gd name="connsiteY51" fmla="*/ 4123294 h 6061990"/>
                <a:gd name="connsiteX52" fmla="*/ 792588 w 9143999"/>
                <a:gd name="connsiteY52" fmla="*/ 3733758 h 6061990"/>
                <a:gd name="connsiteX53" fmla="*/ 761078 w 9143999"/>
                <a:gd name="connsiteY53" fmla="*/ 3296717 h 6061990"/>
                <a:gd name="connsiteX54" fmla="*/ 764579 w 9143999"/>
                <a:gd name="connsiteY54" fmla="*/ 3271381 h 6061990"/>
                <a:gd name="connsiteX55" fmla="*/ 767643 w 9143999"/>
                <a:gd name="connsiteY55" fmla="*/ 3257526 h 6061990"/>
                <a:gd name="connsiteX56" fmla="*/ 771582 w 9143999"/>
                <a:gd name="connsiteY56" fmla="*/ 3242878 h 6061990"/>
                <a:gd name="connsiteX57" fmla="*/ 774645 w 9143999"/>
                <a:gd name="connsiteY57" fmla="*/ 3234565 h 6061990"/>
                <a:gd name="connsiteX58" fmla="*/ 775083 w 9143999"/>
                <a:gd name="connsiteY58" fmla="*/ 3226251 h 6061990"/>
                <a:gd name="connsiteX59" fmla="*/ 775083 w 9143999"/>
                <a:gd name="connsiteY59" fmla="*/ 3223876 h 6061990"/>
                <a:gd name="connsiteX60" fmla="*/ 778146 w 9143999"/>
                <a:gd name="connsiteY60" fmla="*/ 3218334 h 6061990"/>
                <a:gd name="connsiteX61" fmla="*/ 782085 w 9143999"/>
                <a:gd name="connsiteY61" fmla="*/ 3195374 h 6061990"/>
                <a:gd name="connsiteX62" fmla="*/ 813594 w 9143999"/>
                <a:gd name="connsiteY62" fmla="*/ 3106699 h 6061990"/>
                <a:gd name="connsiteX63" fmla="*/ 890617 w 9143999"/>
                <a:gd name="connsiteY63" fmla="*/ 2926182 h 6061990"/>
                <a:gd name="connsiteX64" fmla="*/ 1156698 w 9143999"/>
                <a:gd name="connsiteY64" fmla="*/ 2565148 h 6061990"/>
                <a:gd name="connsiteX65" fmla="*/ 1576824 w 9143999"/>
                <a:gd name="connsiteY65" fmla="*/ 2254786 h 6061990"/>
                <a:gd name="connsiteX66" fmla="*/ 2077475 w 9143999"/>
                <a:gd name="connsiteY66" fmla="*/ 2055267 h 6061990"/>
                <a:gd name="connsiteX67" fmla="*/ 2560620 w 9143999"/>
                <a:gd name="connsiteY67" fmla="*/ 1947590 h 6061990"/>
                <a:gd name="connsiteX68" fmla="*/ 3005254 w 9143999"/>
                <a:gd name="connsiteY68" fmla="*/ 1890585 h 6061990"/>
                <a:gd name="connsiteX69" fmla="*/ 3404374 w 9143999"/>
                <a:gd name="connsiteY69" fmla="*/ 1852581 h 6061990"/>
                <a:gd name="connsiteX70" fmla="*/ 3754480 w 9143999"/>
                <a:gd name="connsiteY70" fmla="*/ 1814578 h 6061990"/>
                <a:gd name="connsiteX71" fmla="*/ 4006556 w 9143999"/>
                <a:gd name="connsiteY71" fmla="*/ 1763907 h 6061990"/>
                <a:gd name="connsiteX72" fmla="*/ 4083579 w 9143999"/>
                <a:gd name="connsiteY72" fmla="*/ 1738571 h 6061990"/>
                <a:gd name="connsiteX73" fmla="*/ 4136095 w 9143999"/>
                <a:gd name="connsiteY73" fmla="*/ 1713235 h 6061990"/>
                <a:gd name="connsiteX74" fmla="*/ 4178107 w 9143999"/>
                <a:gd name="connsiteY74" fmla="*/ 1672065 h 6061990"/>
                <a:gd name="connsiteX75" fmla="*/ 4209617 w 9143999"/>
                <a:gd name="connsiteY75" fmla="*/ 1605558 h 6061990"/>
                <a:gd name="connsiteX76" fmla="*/ 4227122 w 9143999"/>
                <a:gd name="connsiteY76" fmla="*/ 1513716 h 6061990"/>
                <a:gd name="connsiteX77" fmla="*/ 4227122 w 9143999"/>
                <a:gd name="connsiteY77" fmla="*/ 1505403 h 6061990"/>
                <a:gd name="connsiteX78" fmla="*/ 4227122 w 9143999"/>
                <a:gd name="connsiteY78" fmla="*/ 1495902 h 6061990"/>
                <a:gd name="connsiteX79" fmla="*/ 4227122 w 9143999"/>
                <a:gd name="connsiteY79" fmla="*/ 1482047 h 6061990"/>
                <a:gd name="connsiteX80" fmla="*/ 4223621 w 9143999"/>
                <a:gd name="connsiteY80" fmla="*/ 1463045 h 6061990"/>
                <a:gd name="connsiteX81" fmla="*/ 4192112 w 9143999"/>
                <a:gd name="connsiteY81" fmla="*/ 1409207 h 6061990"/>
                <a:gd name="connsiteX82" fmla="*/ 4118589 w 9143999"/>
                <a:gd name="connsiteY82" fmla="*/ 1342700 h 6061990"/>
                <a:gd name="connsiteX83" fmla="*/ 3884019 w 9143999"/>
                <a:gd name="connsiteY83" fmla="*/ 1203354 h 6061990"/>
                <a:gd name="connsiteX84" fmla="*/ 3582928 w 9143999"/>
                <a:gd name="connsiteY84" fmla="*/ 1076675 h 6061990"/>
                <a:gd name="connsiteX85" fmla="*/ 3253829 w 9143999"/>
                <a:gd name="connsiteY85" fmla="*/ 965832 h 6061990"/>
                <a:gd name="connsiteX86" fmla="*/ 2543115 w 9143999"/>
                <a:gd name="connsiteY86" fmla="*/ 772647 h 6061990"/>
                <a:gd name="connsiteX87" fmla="*/ 1041163 w 9143999"/>
                <a:gd name="connsiteY87" fmla="*/ 468619 h 6061990"/>
                <a:gd name="connsiteX88" fmla="*/ 0 w 9143999"/>
                <a:gd name="connsiteY88" fmla="*/ 304674 h 6061990"/>
                <a:gd name="connsiteX89" fmla="*/ 0 w 9143999"/>
                <a:gd name="connsiteY89"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66390 h 6061990"/>
                <a:gd name="connsiteX32" fmla="*/ 2410075 w 9143999"/>
                <a:gd name="connsiteY32" fmla="*/ 3371932 h 6061990"/>
                <a:gd name="connsiteX33" fmla="*/ 2445086 w 9143999"/>
                <a:gd name="connsiteY33" fmla="*/ 3470900 h 6061990"/>
                <a:gd name="connsiteX34" fmla="*/ 2529111 w 9143999"/>
                <a:gd name="connsiteY34" fmla="*/ 3575409 h 6061990"/>
                <a:gd name="connsiteX35" fmla="*/ 2886218 w 9143999"/>
                <a:gd name="connsiteY35" fmla="*/ 3828766 h 6061990"/>
                <a:gd name="connsiteX36" fmla="*/ 3414877 w 9143999"/>
                <a:gd name="connsiteY36" fmla="*/ 4075790 h 6061990"/>
                <a:gd name="connsiteX37" fmla="*/ 4034564 w 9143999"/>
                <a:gd name="connsiteY37" fmla="*/ 4294310 h 6061990"/>
                <a:gd name="connsiteX38" fmla="*/ 4706767 w 9143999"/>
                <a:gd name="connsiteY38" fmla="*/ 4487495 h 6061990"/>
                <a:gd name="connsiteX39" fmla="*/ 6128195 w 9143999"/>
                <a:gd name="connsiteY39" fmla="*/ 4810525 h 6061990"/>
                <a:gd name="connsiteX40" fmla="*/ 7609141 w 9143999"/>
                <a:gd name="connsiteY40" fmla="*/ 5070216 h 6061990"/>
                <a:gd name="connsiteX41" fmla="*/ 9118095 w 9143999"/>
                <a:gd name="connsiteY41" fmla="*/ 5285570 h 6061990"/>
                <a:gd name="connsiteX42" fmla="*/ 9143999 w 9143999"/>
                <a:gd name="connsiteY42" fmla="*/ 5288702 h 6061990"/>
                <a:gd name="connsiteX43" fmla="*/ 9143999 w 9143999"/>
                <a:gd name="connsiteY43" fmla="*/ 6061990 h 6061990"/>
                <a:gd name="connsiteX44" fmla="*/ 4752032 w 9143999"/>
                <a:gd name="connsiteY44" fmla="*/ 6061990 h 6061990"/>
                <a:gd name="connsiteX45" fmla="*/ 3828002 w 9143999"/>
                <a:gd name="connsiteY45" fmla="*/ 5760614 h 6061990"/>
                <a:gd name="connsiteX46" fmla="*/ 3071774 w 9143999"/>
                <a:gd name="connsiteY46" fmla="*/ 5475587 h 6061990"/>
                <a:gd name="connsiteX47" fmla="*/ 2329551 w 9143999"/>
                <a:gd name="connsiteY47" fmla="*/ 5136722 h 6061990"/>
                <a:gd name="connsiteX48" fmla="*/ 1615336 w 9143999"/>
                <a:gd name="connsiteY48" fmla="*/ 4712349 h 6061990"/>
                <a:gd name="connsiteX49" fmla="*/ 1282736 w 9143999"/>
                <a:gd name="connsiteY49" fmla="*/ 4446324 h 6061990"/>
                <a:gd name="connsiteX50" fmla="*/ 992148 w 9143999"/>
                <a:gd name="connsiteY50" fmla="*/ 4123294 h 6061990"/>
                <a:gd name="connsiteX51" fmla="*/ 792588 w 9143999"/>
                <a:gd name="connsiteY51" fmla="*/ 3733758 h 6061990"/>
                <a:gd name="connsiteX52" fmla="*/ 761078 w 9143999"/>
                <a:gd name="connsiteY52" fmla="*/ 3296717 h 6061990"/>
                <a:gd name="connsiteX53" fmla="*/ 764579 w 9143999"/>
                <a:gd name="connsiteY53" fmla="*/ 3271381 h 6061990"/>
                <a:gd name="connsiteX54" fmla="*/ 767643 w 9143999"/>
                <a:gd name="connsiteY54" fmla="*/ 3257526 h 6061990"/>
                <a:gd name="connsiteX55" fmla="*/ 771582 w 9143999"/>
                <a:gd name="connsiteY55" fmla="*/ 3242878 h 6061990"/>
                <a:gd name="connsiteX56" fmla="*/ 774645 w 9143999"/>
                <a:gd name="connsiteY56" fmla="*/ 3234565 h 6061990"/>
                <a:gd name="connsiteX57" fmla="*/ 775083 w 9143999"/>
                <a:gd name="connsiteY57" fmla="*/ 3226251 h 6061990"/>
                <a:gd name="connsiteX58" fmla="*/ 775083 w 9143999"/>
                <a:gd name="connsiteY58" fmla="*/ 3223876 h 6061990"/>
                <a:gd name="connsiteX59" fmla="*/ 778146 w 9143999"/>
                <a:gd name="connsiteY59" fmla="*/ 3218334 h 6061990"/>
                <a:gd name="connsiteX60" fmla="*/ 782085 w 9143999"/>
                <a:gd name="connsiteY60" fmla="*/ 3195374 h 6061990"/>
                <a:gd name="connsiteX61" fmla="*/ 813594 w 9143999"/>
                <a:gd name="connsiteY61" fmla="*/ 3106699 h 6061990"/>
                <a:gd name="connsiteX62" fmla="*/ 890617 w 9143999"/>
                <a:gd name="connsiteY62" fmla="*/ 2926182 h 6061990"/>
                <a:gd name="connsiteX63" fmla="*/ 1156698 w 9143999"/>
                <a:gd name="connsiteY63" fmla="*/ 2565148 h 6061990"/>
                <a:gd name="connsiteX64" fmla="*/ 1576824 w 9143999"/>
                <a:gd name="connsiteY64" fmla="*/ 2254786 h 6061990"/>
                <a:gd name="connsiteX65" fmla="*/ 2077475 w 9143999"/>
                <a:gd name="connsiteY65" fmla="*/ 2055267 h 6061990"/>
                <a:gd name="connsiteX66" fmla="*/ 2560620 w 9143999"/>
                <a:gd name="connsiteY66" fmla="*/ 1947590 h 6061990"/>
                <a:gd name="connsiteX67" fmla="*/ 3005254 w 9143999"/>
                <a:gd name="connsiteY67" fmla="*/ 1890585 h 6061990"/>
                <a:gd name="connsiteX68" fmla="*/ 3404374 w 9143999"/>
                <a:gd name="connsiteY68" fmla="*/ 1852581 h 6061990"/>
                <a:gd name="connsiteX69" fmla="*/ 3754480 w 9143999"/>
                <a:gd name="connsiteY69" fmla="*/ 1814578 h 6061990"/>
                <a:gd name="connsiteX70" fmla="*/ 4006556 w 9143999"/>
                <a:gd name="connsiteY70" fmla="*/ 1763907 h 6061990"/>
                <a:gd name="connsiteX71" fmla="*/ 4083579 w 9143999"/>
                <a:gd name="connsiteY71" fmla="*/ 1738571 h 6061990"/>
                <a:gd name="connsiteX72" fmla="*/ 4136095 w 9143999"/>
                <a:gd name="connsiteY72" fmla="*/ 1713235 h 6061990"/>
                <a:gd name="connsiteX73" fmla="*/ 4178107 w 9143999"/>
                <a:gd name="connsiteY73" fmla="*/ 1672065 h 6061990"/>
                <a:gd name="connsiteX74" fmla="*/ 4209617 w 9143999"/>
                <a:gd name="connsiteY74" fmla="*/ 1605558 h 6061990"/>
                <a:gd name="connsiteX75" fmla="*/ 4227122 w 9143999"/>
                <a:gd name="connsiteY75" fmla="*/ 1513716 h 6061990"/>
                <a:gd name="connsiteX76" fmla="*/ 4227122 w 9143999"/>
                <a:gd name="connsiteY76" fmla="*/ 1505403 h 6061990"/>
                <a:gd name="connsiteX77" fmla="*/ 4227122 w 9143999"/>
                <a:gd name="connsiteY77" fmla="*/ 1495902 h 6061990"/>
                <a:gd name="connsiteX78" fmla="*/ 4227122 w 9143999"/>
                <a:gd name="connsiteY78" fmla="*/ 1482047 h 6061990"/>
                <a:gd name="connsiteX79" fmla="*/ 4223621 w 9143999"/>
                <a:gd name="connsiteY79" fmla="*/ 1463045 h 6061990"/>
                <a:gd name="connsiteX80" fmla="*/ 4192112 w 9143999"/>
                <a:gd name="connsiteY80" fmla="*/ 1409207 h 6061990"/>
                <a:gd name="connsiteX81" fmla="*/ 4118589 w 9143999"/>
                <a:gd name="connsiteY81" fmla="*/ 1342700 h 6061990"/>
                <a:gd name="connsiteX82" fmla="*/ 3884019 w 9143999"/>
                <a:gd name="connsiteY82" fmla="*/ 1203354 h 6061990"/>
                <a:gd name="connsiteX83" fmla="*/ 3582928 w 9143999"/>
                <a:gd name="connsiteY83" fmla="*/ 1076675 h 6061990"/>
                <a:gd name="connsiteX84" fmla="*/ 3253829 w 9143999"/>
                <a:gd name="connsiteY84" fmla="*/ 965832 h 6061990"/>
                <a:gd name="connsiteX85" fmla="*/ 2543115 w 9143999"/>
                <a:gd name="connsiteY85" fmla="*/ 772647 h 6061990"/>
                <a:gd name="connsiteX86" fmla="*/ 1041163 w 9143999"/>
                <a:gd name="connsiteY86" fmla="*/ 468619 h 6061990"/>
                <a:gd name="connsiteX87" fmla="*/ 0 w 9143999"/>
                <a:gd name="connsiteY87" fmla="*/ 304674 h 6061990"/>
                <a:gd name="connsiteX88" fmla="*/ 0 w 9143999"/>
                <a:gd name="connsiteY88"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10075 w 9143999"/>
                <a:gd name="connsiteY31" fmla="*/ 3371932 h 6061990"/>
                <a:gd name="connsiteX32" fmla="*/ 2445086 w 9143999"/>
                <a:gd name="connsiteY32" fmla="*/ 3470900 h 6061990"/>
                <a:gd name="connsiteX33" fmla="*/ 2529111 w 9143999"/>
                <a:gd name="connsiteY33" fmla="*/ 3575409 h 6061990"/>
                <a:gd name="connsiteX34" fmla="*/ 2886218 w 9143999"/>
                <a:gd name="connsiteY34" fmla="*/ 3828766 h 6061990"/>
                <a:gd name="connsiteX35" fmla="*/ 3414877 w 9143999"/>
                <a:gd name="connsiteY35" fmla="*/ 4075790 h 6061990"/>
                <a:gd name="connsiteX36" fmla="*/ 4034564 w 9143999"/>
                <a:gd name="connsiteY36" fmla="*/ 4294310 h 6061990"/>
                <a:gd name="connsiteX37" fmla="*/ 4706767 w 9143999"/>
                <a:gd name="connsiteY37" fmla="*/ 4487495 h 6061990"/>
                <a:gd name="connsiteX38" fmla="*/ 6128195 w 9143999"/>
                <a:gd name="connsiteY38" fmla="*/ 4810525 h 6061990"/>
                <a:gd name="connsiteX39" fmla="*/ 7609141 w 9143999"/>
                <a:gd name="connsiteY39" fmla="*/ 5070216 h 6061990"/>
                <a:gd name="connsiteX40" fmla="*/ 9118095 w 9143999"/>
                <a:gd name="connsiteY40" fmla="*/ 5285570 h 6061990"/>
                <a:gd name="connsiteX41" fmla="*/ 9143999 w 9143999"/>
                <a:gd name="connsiteY41" fmla="*/ 5288702 h 6061990"/>
                <a:gd name="connsiteX42" fmla="*/ 9143999 w 9143999"/>
                <a:gd name="connsiteY42" fmla="*/ 6061990 h 6061990"/>
                <a:gd name="connsiteX43" fmla="*/ 4752032 w 9143999"/>
                <a:gd name="connsiteY43" fmla="*/ 6061990 h 6061990"/>
                <a:gd name="connsiteX44" fmla="*/ 3828002 w 9143999"/>
                <a:gd name="connsiteY44" fmla="*/ 5760614 h 6061990"/>
                <a:gd name="connsiteX45" fmla="*/ 3071774 w 9143999"/>
                <a:gd name="connsiteY45" fmla="*/ 5475587 h 6061990"/>
                <a:gd name="connsiteX46" fmla="*/ 2329551 w 9143999"/>
                <a:gd name="connsiteY46" fmla="*/ 5136722 h 6061990"/>
                <a:gd name="connsiteX47" fmla="*/ 1615336 w 9143999"/>
                <a:gd name="connsiteY47" fmla="*/ 4712349 h 6061990"/>
                <a:gd name="connsiteX48" fmla="*/ 1282736 w 9143999"/>
                <a:gd name="connsiteY48" fmla="*/ 4446324 h 6061990"/>
                <a:gd name="connsiteX49" fmla="*/ 992148 w 9143999"/>
                <a:gd name="connsiteY49" fmla="*/ 4123294 h 6061990"/>
                <a:gd name="connsiteX50" fmla="*/ 792588 w 9143999"/>
                <a:gd name="connsiteY50" fmla="*/ 3733758 h 6061990"/>
                <a:gd name="connsiteX51" fmla="*/ 761078 w 9143999"/>
                <a:gd name="connsiteY51" fmla="*/ 3296717 h 6061990"/>
                <a:gd name="connsiteX52" fmla="*/ 764579 w 9143999"/>
                <a:gd name="connsiteY52" fmla="*/ 3271381 h 6061990"/>
                <a:gd name="connsiteX53" fmla="*/ 767643 w 9143999"/>
                <a:gd name="connsiteY53" fmla="*/ 3257526 h 6061990"/>
                <a:gd name="connsiteX54" fmla="*/ 771582 w 9143999"/>
                <a:gd name="connsiteY54" fmla="*/ 3242878 h 6061990"/>
                <a:gd name="connsiteX55" fmla="*/ 774645 w 9143999"/>
                <a:gd name="connsiteY55" fmla="*/ 3234565 h 6061990"/>
                <a:gd name="connsiteX56" fmla="*/ 775083 w 9143999"/>
                <a:gd name="connsiteY56" fmla="*/ 3226251 h 6061990"/>
                <a:gd name="connsiteX57" fmla="*/ 775083 w 9143999"/>
                <a:gd name="connsiteY57" fmla="*/ 3223876 h 6061990"/>
                <a:gd name="connsiteX58" fmla="*/ 778146 w 9143999"/>
                <a:gd name="connsiteY58" fmla="*/ 3218334 h 6061990"/>
                <a:gd name="connsiteX59" fmla="*/ 782085 w 9143999"/>
                <a:gd name="connsiteY59" fmla="*/ 3195374 h 6061990"/>
                <a:gd name="connsiteX60" fmla="*/ 813594 w 9143999"/>
                <a:gd name="connsiteY60" fmla="*/ 3106699 h 6061990"/>
                <a:gd name="connsiteX61" fmla="*/ 890617 w 9143999"/>
                <a:gd name="connsiteY61" fmla="*/ 2926182 h 6061990"/>
                <a:gd name="connsiteX62" fmla="*/ 1156698 w 9143999"/>
                <a:gd name="connsiteY62" fmla="*/ 2565148 h 6061990"/>
                <a:gd name="connsiteX63" fmla="*/ 1576824 w 9143999"/>
                <a:gd name="connsiteY63" fmla="*/ 2254786 h 6061990"/>
                <a:gd name="connsiteX64" fmla="*/ 2077475 w 9143999"/>
                <a:gd name="connsiteY64" fmla="*/ 2055267 h 6061990"/>
                <a:gd name="connsiteX65" fmla="*/ 2560620 w 9143999"/>
                <a:gd name="connsiteY65" fmla="*/ 1947590 h 6061990"/>
                <a:gd name="connsiteX66" fmla="*/ 3005254 w 9143999"/>
                <a:gd name="connsiteY66" fmla="*/ 1890585 h 6061990"/>
                <a:gd name="connsiteX67" fmla="*/ 3404374 w 9143999"/>
                <a:gd name="connsiteY67" fmla="*/ 1852581 h 6061990"/>
                <a:gd name="connsiteX68" fmla="*/ 3754480 w 9143999"/>
                <a:gd name="connsiteY68" fmla="*/ 1814578 h 6061990"/>
                <a:gd name="connsiteX69" fmla="*/ 4006556 w 9143999"/>
                <a:gd name="connsiteY69" fmla="*/ 1763907 h 6061990"/>
                <a:gd name="connsiteX70" fmla="*/ 4083579 w 9143999"/>
                <a:gd name="connsiteY70" fmla="*/ 1738571 h 6061990"/>
                <a:gd name="connsiteX71" fmla="*/ 4136095 w 9143999"/>
                <a:gd name="connsiteY71" fmla="*/ 1713235 h 6061990"/>
                <a:gd name="connsiteX72" fmla="*/ 4178107 w 9143999"/>
                <a:gd name="connsiteY72" fmla="*/ 1672065 h 6061990"/>
                <a:gd name="connsiteX73" fmla="*/ 4209617 w 9143999"/>
                <a:gd name="connsiteY73" fmla="*/ 1605558 h 6061990"/>
                <a:gd name="connsiteX74" fmla="*/ 4227122 w 9143999"/>
                <a:gd name="connsiteY74" fmla="*/ 1513716 h 6061990"/>
                <a:gd name="connsiteX75" fmla="*/ 4227122 w 9143999"/>
                <a:gd name="connsiteY75" fmla="*/ 1505403 h 6061990"/>
                <a:gd name="connsiteX76" fmla="*/ 4227122 w 9143999"/>
                <a:gd name="connsiteY76" fmla="*/ 1495902 h 6061990"/>
                <a:gd name="connsiteX77" fmla="*/ 4227122 w 9143999"/>
                <a:gd name="connsiteY77" fmla="*/ 1482047 h 6061990"/>
                <a:gd name="connsiteX78" fmla="*/ 4223621 w 9143999"/>
                <a:gd name="connsiteY78" fmla="*/ 1463045 h 6061990"/>
                <a:gd name="connsiteX79" fmla="*/ 4192112 w 9143999"/>
                <a:gd name="connsiteY79" fmla="*/ 1409207 h 6061990"/>
                <a:gd name="connsiteX80" fmla="*/ 4118589 w 9143999"/>
                <a:gd name="connsiteY80" fmla="*/ 1342700 h 6061990"/>
                <a:gd name="connsiteX81" fmla="*/ 3884019 w 9143999"/>
                <a:gd name="connsiteY81" fmla="*/ 1203354 h 6061990"/>
                <a:gd name="connsiteX82" fmla="*/ 3582928 w 9143999"/>
                <a:gd name="connsiteY82" fmla="*/ 1076675 h 6061990"/>
                <a:gd name="connsiteX83" fmla="*/ 3253829 w 9143999"/>
                <a:gd name="connsiteY83" fmla="*/ 965832 h 6061990"/>
                <a:gd name="connsiteX84" fmla="*/ 2543115 w 9143999"/>
                <a:gd name="connsiteY84" fmla="*/ 772647 h 6061990"/>
                <a:gd name="connsiteX85" fmla="*/ 1041163 w 9143999"/>
                <a:gd name="connsiteY85" fmla="*/ 468619 h 6061990"/>
                <a:gd name="connsiteX86" fmla="*/ 0 w 9143999"/>
                <a:gd name="connsiteY86" fmla="*/ 304674 h 6061990"/>
                <a:gd name="connsiteX87" fmla="*/ 0 w 9143999"/>
                <a:gd name="connsiteY87"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45086 w 9143999"/>
                <a:gd name="connsiteY31" fmla="*/ 3470900 h 6061990"/>
                <a:gd name="connsiteX32" fmla="*/ 2529111 w 9143999"/>
                <a:gd name="connsiteY32" fmla="*/ 3575409 h 6061990"/>
                <a:gd name="connsiteX33" fmla="*/ 2886218 w 9143999"/>
                <a:gd name="connsiteY33" fmla="*/ 3828766 h 6061990"/>
                <a:gd name="connsiteX34" fmla="*/ 3414877 w 9143999"/>
                <a:gd name="connsiteY34" fmla="*/ 4075790 h 6061990"/>
                <a:gd name="connsiteX35" fmla="*/ 4034564 w 9143999"/>
                <a:gd name="connsiteY35" fmla="*/ 4294310 h 6061990"/>
                <a:gd name="connsiteX36" fmla="*/ 4706767 w 9143999"/>
                <a:gd name="connsiteY36" fmla="*/ 4487495 h 6061990"/>
                <a:gd name="connsiteX37" fmla="*/ 6128195 w 9143999"/>
                <a:gd name="connsiteY37" fmla="*/ 4810525 h 6061990"/>
                <a:gd name="connsiteX38" fmla="*/ 7609141 w 9143999"/>
                <a:gd name="connsiteY38" fmla="*/ 5070216 h 6061990"/>
                <a:gd name="connsiteX39" fmla="*/ 9118095 w 9143999"/>
                <a:gd name="connsiteY39" fmla="*/ 5285570 h 6061990"/>
                <a:gd name="connsiteX40" fmla="*/ 9143999 w 9143999"/>
                <a:gd name="connsiteY40" fmla="*/ 5288702 h 6061990"/>
                <a:gd name="connsiteX41" fmla="*/ 9143999 w 9143999"/>
                <a:gd name="connsiteY41" fmla="*/ 6061990 h 6061990"/>
                <a:gd name="connsiteX42" fmla="*/ 4752032 w 9143999"/>
                <a:gd name="connsiteY42" fmla="*/ 6061990 h 6061990"/>
                <a:gd name="connsiteX43" fmla="*/ 3828002 w 9143999"/>
                <a:gd name="connsiteY43" fmla="*/ 5760614 h 6061990"/>
                <a:gd name="connsiteX44" fmla="*/ 3071774 w 9143999"/>
                <a:gd name="connsiteY44" fmla="*/ 5475587 h 6061990"/>
                <a:gd name="connsiteX45" fmla="*/ 2329551 w 9143999"/>
                <a:gd name="connsiteY45" fmla="*/ 5136722 h 6061990"/>
                <a:gd name="connsiteX46" fmla="*/ 1615336 w 9143999"/>
                <a:gd name="connsiteY46" fmla="*/ 4712349 h 6061990"/>
                <a:gd name="connsiteX47" fmla="*/ 1282736 w 9143999"/>
                <a:gd name="connsiteY47" fmla="*/ 4446324 h 6061990"/>
                <a:gd name="connsiteX48" fmla="*/ 992148 w 9143999"/>
                <a:gd name="connsiteY48" fmla="*/ 4123294 h 6061990"/>
                <a:gd name="connsiteX49" fmla="*/ 792588 w 9143999"/>
                <a:gd name="connsiteY49" fmla="*/ 3733758 h 6061990"/>
                <a:gd name="connsiteX50" fmla="*/ 761078 w 9143999"/>
                <a:gd name="connsiteY50" fmla="*/ 3296717 h 6061990"/>
                <a:gd name="connsiteX51" fmla="*/ 764579 w 9143999"/>
                <a:gd name="connsiteY51" fmla="*/ 3271381 h 6061990"/>
                <a:gd name="connsiteX52" fmla="*/ 767643 w 9143999"/>
                <a:gd name="connsiteY52" fmla="*/ 3257526 h 6061990"/>
                <a:gd name="connsiteX53" fmla="*/ 771582 w 9143999"/>
                <a:gd name="connsiteY53" fmla="*/ 3242878 h 6061990"/>
                <a:gd name="connsiteX54" fmla="*/ 774645 w 9143999"/>
                <a:gd name="connsiteY54" fmla="*/ 3234565 h 6061990"/>
                <a:gd name="connsiteX55" fmla="*/ 775083 w 9143999"/>
                <a:gd name="connsiteY55" fmla="*/ 3226251 h 6061990"/>
                <a:gd name="connsiteX56" fmla="*/ 775083 w 9143999"/>
                <a:gd name="connsiteY56" fmla="*/ 3223876 h 6061990"/>
                <a:gd name="connsiteX57" fmla="*/ 778146 w 9143999"/>
                <a:gd name="connsiteY57" fmla="*/ 3218334 h 6061990"/>
                <a:gd name="connsiteX58" fmla="*/ 782085 w 9143999"/>
                <a:gd name="connsiteY58" fmla="*/ 3195374 h 6061990"/>
                <a:gd name="connsiteX59" fmla="*/ 813594 w 9143999"/>
                <a:gd name="connsiteY59" fmla="*/ 3106699 h 6061990"/>
                <a:gd name="connsiteX60" fmla="*/ 890617 w 9143999"/>
                <a:gd name="connsiteY60" fmla="*/ 2926182 h 6061990"/>
                <a:gd name="connsiteX61" fmla="*/ 1156698 w 9143999"/>
                <a:gd name="connsiteY61" fmla="*/ 2565148 h 6061990"/>
                <a:gd name="connsiteX62" fmla="*/ 1576824 w 9143999"/>
                <a:gd name="connsiteY62" fmla="*/ 2254786 h 6061990"/>
                <a:gd name="connsiteX63" fmla="*/ 2077475 w 9143999"/>
                <a:gd name="connsiteY63" fmla="*/ 2055267 h 6061990"/>
                <a:gd name="connsiteX64" fmla="*/ 2560620 w 9143999"/>
                <a:gd name="connsiteY64" fmla="*/ 1947590 h 6061990"/>
                <a:gd name="connsiteX65" fmla="*/ 3005254 w 9143999"/>
                <a:gd name="connsiteY65" fmla="*/ 1890585 h 6061990"/>
                <a:gd name="connsiteX66" fmla="*/ 3404374 w 9143999"/>
                <a:gd name="connsiteY66" fmla="*/ 1852581 h 6061990"/>
                <a:gd name="connsiteX67" fmla="*/ 3754480 w 9143999"/>
                <a:gd name="connsiteY67" fmla="*/ 1814578 h 6061990"/>
                <a:gd name="connsiteX68" fmla="*/ 4006556 w 9143999"/>
                <a:gd name="connsiteY68" fmla="*/ 1763907 h 6061990"/>
                <a:gd name="connsiteX69" fmla="*/ 4083579 w 9143999"/>
                <a:gd name="connsiteY69" fmla="*/ 1738571 h 6061990"/>
                <a:gd name="connsiteX70" fmla="*/ 4136095 w 9143999"/>
                <a:gd name="connsiteY70" fmla="*/ 1713235 h 6061990"/>
                <a:gd name="connsiteX71" fmla="*/ 4178107 w 9143999"/>
                <a:gd name="connsiteY71" fmla="*/ 1672065 h 6061990"/>
                <a:gd name="connsiteX72" fmla="*/ 4209617 w 9143999"/>
                <a:gd name="connsiteY72" fmla="*/ 1605558 h 6061990"/>
                <a:gd name="connsiteX73" fmla="*/ 4227122 w 9143999"/>
                <a:gd name="connsiteY73" fmla="*/ 1513716 h 6061990"/>
                <a:gd name="connsiteX74" fmla="*/ 4227122 w 9143999"/>
                <a:gd name="connsiteY74" fmla="*/ 1505403 h 6061990"/>
                <a:gd name="connsiteX75" fmla="*/ 4227122 w 9143999"/>
                <a:gd name="connsiteY75" fmla="*/ 1495902 h 6061990"/>
                <a:gd name="connsiteX76" fmla="*/ 4227122 w 9143999"/>
                <a:gd name="connsiteY76" fmla="*/ 1482047 h 6061990"/>
                <a:gd name="connsiteX77" fmla="*/ 4223621 w 9143999"/>
                <a:gd name="connsiteY77" fmla="*/ 1463045 h 6061990"/>
                <a:gd name="connsiteX78" fmla="*/ 4192112 w 9143999"/>
                <a:gd name="connsiteY78" fmla="*/ 1409207 h 6061990"/>
                <a:gd name="connsiteX79" fmla="*/ 4118589 w 9143999"/>
                <a:gd name="connsiteY79" fmla="*/ 1342700 h 6061990"/>
                <a:gd name="connsiteX80" fmla="*/ 3884019 w 9143999"/>
                <a:gd name="connsiteY80" fmla="*/ 1203354 h 6061990"/>
                <a:gd name="connsiteX81" fmla="*/ 3582928 w 9143999"/>
                <a:gd name="connsiteY81" fmla="*/ 1076675 h 6061990"/>
                <a:gd name="connsiteX82" fmla="*/ 3253829 w 9143999"/>
                <a:gd name="connsiteY82" fmla="*/ 965832 h 6061990"/>
                <a:gd name="connsiteX83" fmla="*/ 2543115 w 9143999"/>
                <a:gd name="connsiteY83" fmla="*/ 772647 h 6061990"/>
                <a:gd name="connsiteX84" fmla="*/ 1041163 w 9143999"/>
                <a:gd name="connsiteY84" fmla="*/ 468619 h 6061990"/>
                <a:gd name="connsiteX85" fmla="*/ 0 w 9143999"/>
                <a:gd name="connsiteY85" fmla="*/ 304674 h 6061990"/>
                <a:gd name="connsiteX86" fmla="*/ 0 w 9143999"/>
                <a:gd name="connsiteY86"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43999" h="6061990">
                  <a:moveTo>
                    <a:pt x="0" y="0"/>
                  </a:moveTo>
                  <a:cubicBezTo>
                    <a:pt x="383616" y="31868"/>
                    <a:pt x="768406" y="70410"/>
                    <a:pt x="1153197" y="113919"/>
                  </a:cubicBezTo>
                  <a:cubicBezTo>
                    <a:pt x="1681856" y="174091"/>
                    <a:pt x="2214016" y="243764"/>
                    <a:pt x="2742675" y="338773"/>
                  </a:cubicBezTo>
                  <a:cubicBezTo>
                    <a:pt x="3008755" y="383110"/>
                    <a:pt x="3271334" y="436949"/>
                    <a:pt x="3537414" y="500288"/>
                  </a:cubicBezTo>
                  <a:lnTo>
                    <a:pt x="3933033" y="607965"/>
                  </a:lnTo>
                  <a:cubicBezTo>
                    <a:pt x="4062572" y="649135"/>
                    <a:pt x="4195613" y="693473"/>
                    <a:pt x="4328653" y="747311"/>
                  </a:cubicBezTo>
                  <a:cubicBezTo>
                    <a:pt x="4458192" y="797983"/>
                    <a:pt x="4591232" y="861322"/>
                    <a:pt x="4717270" y="940496"/>
                  </a:cubicBezTo>
                  <a:cubicBezTo>
                    <a:pt x="4780289" y="981667"/>
                    <a:pt x="4843308" y="1026004"/>
                    <a:pt x="4902826" y="1079842"/>
                  </a:cubicBezTo>
                  <a:cubicBezTo>
                    <a:pt x="4958842" y="1130514"/>
                    <a:pt x="5011358" y="1190686"/>
                    <a:pt x="5053371" y="1260359"/>
                  </a:cubicBezTo>
                  <a:cubicBezTo>
                    <a:pt x="5074377" y="1295196"/>
                    <a:pt x="5088381" y="1333200"/>
                    <a:pt x="5102386" y="1371203"/>
                  </a:cubicBezTo>
                  <a:cubicBezTo>
                    <a:pt x="5109388" y="1390205"/>
                    <a:pt x="5112889" y="1409207"/>
                    <a:pt x="5116390" y="1428208"/>
                  </a:cubicBezTo>
                  <a:lnTo>
                    <a:pt x="5116390" y="1434542"/>
                  </a:lnTo>
                  <a:lnTo>
                    <a:pt x="5119454" y="1440084"/>
                  </a:lnTo>
                  <a:cubicBezTo>
                    <a:pt x="5119600" y="1442195"/>
                    <a:pt x="5119745" y="1444307"/>
                    <a:pt x="5119891" y="1446418"/>
                  </a:cubicBezTo>
                  <a:lnTo>
                    <a:pt x="5126893" y="1472546"/>
                  </a:lnTo>
                  <a:cubicBezTo>
                    <a:pt x="5137396" y="1526384"/>
                    <a:pt x="5144398" y="1586557"/>
                    <a:pt x="5144398" y="1646729"/>
                  </a:cubicBezTo>
                  <a:cubicBezTo>
                    <a:pt x="5140897" y="1710068"/>
                    <a:pt x="5133895" y="1776574"/>
                    <a:pt x="5112889" y="1843081"/>
                  </a:cubicBezTo>
                  <a:cubicBezTo>
                    <a:pt x="5088381" y="1912754"/>
                    <a:pt x="5053371" y="1982427"/>
                    <a:pt x="5000855" y="2048933"/>
                  </a:cubicBezTo>
                  <a:cubicBezTo>
                    <a:pt x="4948339" y="2118606"/>
                    <a:pt x="4881819" y="2181946"/>
                    <a:pt x="4808297" y="2235784"/>
                  </a:cubicBezTo>
                  <a:cubicBezTo>
                    <a:pt x="4731274" y="2289622"/>
                    <a:pt x="4650750" y="2333960"/>
                    <a:pt x="4570225" y="2371963"/>
                  </a:cubicBezTo>
                  <a:cubicBezTo>
                    <a:pt x="4486200" y="2409967"/>
                    <a:pt x="4405676" y="2441637"/>
                    <a:pt x="4325152" y="2470139"/>
                  </a:cubicBezTo>
                  <a:cubicBezTo>
                    <a:pt x="4248128" y="2495475"/>
                    <a:pt x="4171105" y="2517644"/>
                    <a:pt x="4094082" y="2536645"/>
                  </a:cubicBezTo>
                  <a:cubicBezTo>
                    <a:pt x="3943537" y="2577816"/>
                    <a:pt x="3803494" y="2606319"/>
                    <a:pt x="3670454" y="2634821"/>
                  </a:cubicBezTo>
                  <a:lnTo>
                    <a:pt x="3292341" y="2713995"/>
                  </a:lnTo>
                  <a:cubicBezTo>
                    <a:pt x="3173305" y="2739331"/>
                    <a:pt x="3064772" y="2767834"/>
                    <a:pt x="2966743" y="2796336"/>
                  </a:cubicBezTo>
                  <a:cubicBezTo>
                    <a:pt x="2868713" y="2824839"/>
                    <a:pt x="2781187" y="2856509"/>
                    <a:pt x="2711166" y="2888178"/>
                  </a:cubicBezTo>
                  <a:cubicBezTo>
                    <a:pt x="2641145" y="2919848"/>
                    <a:pt x="2588629" y="2951518"/>
                    <a:pt x="2550117" y="2986354"/>
                  </a:cubicBezTo>
                  <a:cubicBezTo>
                    <a:pt x="2511606" y="3018024"/>
                    <a:pt x="2483597" y="3052860"/>
                    <a:pt x="2466092" y="3087697"/>
                  </a:cubicBezTo>
                  <a:cubicBezTo>
                    <a:pt x="2445086" y="3125701"/>
                    <a:pt x="2433604" y="3159391"/>
                    <a:pt x="2420578" y="3217543"/>
                  </a:cubicBezTo>
                  <a:cubicBezTo>
                    <a:pt x="2407552" y="3275695"/>
                    <a:pt x="2400327" y="3409351"/>
                    <a:pt x="2445086" y="3470900"/>
                  </a:cubicBezTo>
                  <a:cubicBezTo>
                    <a:pt x="2489845" y="3532449"/>
                    <a:pt x="2490599" y="3537406"/>
                    <a:pt x="2529111" y="3575409"/>
                  </a:cubicBezTo>
                  <a:cubicBezTo>
                    <a:pt x="2606134" y="3654583"/>
                    <a:pt x="2732172" y="3743258"/>
                    <a:pt x="2886218" y="3828766"/>
                  </a:cubicBezTo>
                  <a:cubicBezTo>
                    <a:pt x="3036764" y="3914274"/>
                    <a:pt x="3218818" y="3996616"/>
                    <a:pt x="3414877" y="4075790"/>
                  </a:cubicBezTo>
                  <a:cubicBezTo>
                    <a:pt x="3607435" y="4151797"/>
                    <a:pt x="3817499" y="4224637"/>
                    <a:pt x="4034564" y="4294310"/>
                  </a:cubicBezTo>
                  <a:cubicBezTo>
                    <a:pt x="4251629" y="4360816"/>
                    <a:pt x="4475697" y="4427323"/>
                    <a:pt x="4706767" y="4487495"/>
                  </a:cubicBezTo>
                  <a:cubicBezTo>
                    <a:pt x="5165405" y="4607839"/>
                    <a:pt x="5645049" y="4712349"/>
                    <a:pt x="6128195" y="4810525"/>
                  </a:cubicBezTo>
                  <a:cubicBezTo>
                    <a:pt x="6614841" y="4905534"/>
                    <a:pt x="7111991" y="4994209"/>
                    <a:pt x="7609141" y="5070216"/>
                  </a:cubicBezTo>
                  <a:cubicBezTo>
                    <a:pt x="8109791" y="5149390"/>
                    <a:pt x="8613943" y="5222230"/>
                    <a:pt x="9118095" y="5285570"/>
                  </a:cubicBezTo>
                  <a:lnTo>
                    <a:pt x="9143999" y="5288702"/>
                  </a:lnTo>
                  <a:lnTo>
                    <a:pt x="9143999" y="6061990"/>
                  </a:lnTo>
                  <a:lnTo>
                    <a:pt x="4752032" y="6061990"/>
                  </a:lnTo>
                  <a:cubicBezTo>
                    <a:pt x="4441382" y="5969608"/>
                    <a:pt x="4132773" y="5869741"/>
                    <a:pt x="3828002" y="5760614"/>
                  </a:cubicBezTo>
                  <a:cubicBezTo>
                    <a:pt x="3572425" y="5671939"/>
                    <a:pt x="3323850" y="5576930"/>
                    <a:pt x="3071774" y="5475587"/>
                  </a:cubicBezTo>
                  <a:cubicBezTo>
                    <a:pt x="2823199" y="5371078"/>
                    <a:pt x="2574625" y="5260234"/>
                    <a:pt x="2329551" y="5136722"/>
                  </a:cubicBezTo>
                  <a:cubicBezTo>
                    <a:pt x="2087978" y="5010044"/>
                    <a:pt x="1846405" y="4873864"/>
                    <a:pt x="1615336" y="4712349"/>
                  </a:cubicBezTo>
                  <a:cubicBezTo>
                    <a:pt x="1499801" y="4630008"/>
                    <a:pt x="1387767" y="4544500"/>
                    <a:pt x="1282736" y="4446324"/>
                  </a:cubicBezTo>
                  <a:cubicBezTo>
                    <a:pt x="1177704" y="4348149"/>
                    <a:pt x="1076173" y="4243639"/>
                    <a:pt x="992148" y="4123294"/>
                  </a:cubicBezTo>
                  <a:cubicBezTo>
                    <a:pt x="908123" y="4006116"/>
                    <a:pt x="834601" y="3873104"/>
                    <a:pt x="792588" y="3733758"/>
                  </a:cubicBezTo>
                  <a:cubicBezTo>
                    <a:pt x="750575" y="3591244"/>
                    <a:pt x="740072" y="3442397"/>
                    <a:pt x="761078" y="3296717"/>
                  </a:cubicBezTo>
                  <a:lnTo>
                    <a:pt x="764579" y="3271381"/>
                  </a:lnTo>
                  <a:lnTo>
                    <a:pt x="767643" y="3257526"/>
                  </a:lnTo>
                  <a:cubicBezTo>
                    <a:pt x="768081" y="3249212"/>
                    <a:pt x="771582" y="3242878"/>
                    <a:pt x="771582" y="3242878"/>
                  </a:cubicBezTo>
                  <a:lnTo>
                    <a:pt x="774645" y="3234565"/>
                  </a:lnTo>
                  <a:lnTo>
                    <a:pt x="775083" y="3226251"/>
                  </a:lnTo>
                  <a:lnTo>
                    <a:pt x="775083" y="3223876"/>
                  </a:lnTo>
                  <a:lnTo>
                    <a:pt x="778146" y="3218334"/>
                  </a:lnTo>
                  <a:lnTo>
                    <a:pt x="782085" y="3195374"/>
                  </a:lnTo>
                  <a:cubicBezTo>
                    <a:pt x="792588" y="3166871"/>
                    <a:pt x="799590" y="3138368"/>
                    <a:pt x="813594" y="3106699"/>
                  </a:cubicBezTo>
                  <a:cubicBezTo>
                    <a:pt x="834601" y="3046527"/>
                    <a:pt x="859108" y="2986354"/>
                    <a:pt x="890617" y="2926182"/>
                  </a:cubicBezTo>
                  <a:cubicBezTo>
                    <a:pt x="953636" y="2802670"/>
                    <a:pt x="1041163" y="2679159"/>
                    <a:pt x="1156698" y="2565148"/>
                  </a:cubicBezTo>
                  <a:cubicBezTo>
                    <a:pt x="1272232" y="2447970"/>
                    <a:pt x="1419277" y="2340294"/>
                    <a:pt x="1576824" y="2254786"/>
                  </a:cubicBezTo>
                  <a:cubicBezTo>
                    <a:pt x="1737873" y="2169278"/>
                    <a:pt x="1909424" y="2102772"/>
                    <a:pt x="2077475" y="2055267"/>
                  </a:cubicBezTo>
                  <a:cubicBezTo>
                    <a:pt x="2242024" y="2004596"/>
                    <a:pt x="2406574" y="1972926"/>
                    <a:pt x="2560620" y="1947590"/>
                  </a:cubicBezTo>
                  <a:cubicBezTo>
                    <a:pt x="2718168" y="1922255"/>
                    <a:pt x="2865212" y="1903253"/>
                    <a:pt x="3005254" y="1890585"/>
                  </a:cubicBezTo>
                  <a:cubicBezTo>
                    <a:pt x="3145296" y="1874750"/>
                    <a:pt x="3281837" y="1862082"/>
                    <a:pt x="3404374" y="1852581"/>
                  </a:cubicBezTo>
                  <a:lnTo>
                    <a:pt x="3754480" y="1814578"/>
                  </a:lnTo>
                  <a:cubicBezTo>
                    <a:pt x="3856010" y="1798743"/>
                    <a:pt x="3947038" y="1782908"/>
                    <a:pt x="4006556" y="1763907"/>
                  </a:cubicBezTo>
                  <a:cubicBezTo>
                    <a:pt x="4038065" y="1754406"/>
                    <a:pt x="4066074" y="1748072"/>
                    <a:pt x="4083579" y="1738571"/>
                  </a:cubicBezTo>
                  <a:cubicBezTo>
                    <a:pt x="4104585" y="1732237"/>
                    <a:pt x="4122090" y="1722736"/>
                    <a:pt x="4136095" y="1713235"/>
                  </a:cubicBezTo>
                  <a:cubicBezTo>
                    <a:pt x="4150099" y="1703734"/>
                    <a:pt x="4164103" y="1691066"/>
                    <a:pt x="4178107" y="1672065"/>
                  </a:cubicBezTo>
                  <a:cubicBezTo>
                    <a:pt x="4192112" y="1653063"/>
                    <a:pt x="4202615" y="1630894"/>
                    <a:pt x="4209617" y="1605558"/>
                  </a:cubicBezTo>
                  <a:cubicBezTo>
                    <a:pt x="4220120" y="1577056"/>
                    <a:pt x="4223621" y="1548553"/>
                    <a:pt x="4227122" y="1513716"/>
                  </a:cubicBezTo>
                  <a:lnTo>
                    <a:pt x="4227122" y="1505403"/>
                  </a:lnTo>
                  <a:lnTo>
                    <a:pt x="4227122" y="1495902"/>
                  </a:lnTo>
                  <a:lnTo>
                    <a:pt x="4227122" y="1482047"/>
                  </a:lnTo>
                  <a:cubicBezTo>
                    <a:pt x="4227122" y="1475713"/>
                    <a:pt x="4227122" y="1469379"/>
                    <a:pt x="4223621" y="1463045"/>
                  </a:cubicBezTo>
                  <a:cubicBezTo>
                    <a:pt x="4220120" y="1447210"/>
                    <a:pt x="4209617" y="1428208"/>
                    <a:pt x="4192112" y="1409207"/>
                  </a:cubicBezTo>
                  <a:cubicBezTo>
                    <a:pt x="4171105" y="1387038"/>
                    <a:pt x="4146598" y="1364869"/>
                    <a:pt x="4118589" y="1342700"/>
                  </a:cubicBezTo>
                  <a:cubicBezTo>
                    <a:pt x="4055570" y="1295196"/>
                    <a:pt x="3975046" y="1247691"/>
                    <a:pt x="3884019" y="1203354"/>
                  </a:cubicBezTo>
                  <a:cubicBezTo>
                    <a:pt x="3792991" y="1159016"/>
                    <a:pt x="3691461" y="1117846"/>
                    <a:pt x="3582928" y="1076675"/>
                  </a:cubicBezTo>
                  <a:cubicBezTo>
                    <a:pt x="3477896" y="1038672"/>
                    <a:pt x="3365863" y="1000668"/>
                    <a:pt x="3253829" y="965832"/>
                  </a:cubicBezTo>
                  <a:cubicBezTo>
                    <a:pt x="3026261" y="892992"/>
                    <a:pt x="2784688" y="829652"/>
                    <a:pt x="2543115" y="772647"/>
                  </a:cubicBezTo>
                  <a:cubicBezTo>
                    <a:pt x="2056469" y="655469"/>
                    <a:pt x="1548816" y="557293"/>
                    <a:pt x="1041163" y="468619"/>
                  </a:cubicBezTo>
                  <a:cubicBezTo>
                    <a:pt x="696624" y="408848"/>
                    <a:pt x="348905" y="354833"/>
                    <a:pt x="0" y="304674"/>
                  </a:cubicBezTo>
                  <a:lnTo>
                    <a:pt x="0" y="0"/>
                  </a:lnTo>
                  <a:close/>
                </a:path>
              </a:pathLst>
            </a:custGeom>
            <a:solidFill>
              <a:schemeClr val="tx1">
                <a:lumMod val="85000"/>
                <a:lumOff val="15000"/>
              </a:schemeClr>
            </a:solidFill>
            <a:ln>
              <a:noFill/>
            </a:ln>
          </p:spPr>
          <p:txBody>
            <a:bodyPr/>
            <a:lstStyle/>
            <a:p>
              <a:pPr eaLnBrk="1" fontAlgn="auto" hangingPunct="1">
                <a:spcBef>
                  <a:spcPts val="0"/>
                </a:spcBef>
                <a:spcAft>
                  <a:spcPts val="0"/>
                </a:spcAft>
                <a:defRPr/>
              </a:pPr>
              <a:endParaRPr kumimoji="0" lang="en-US">
                <a:latin typeface="+mn-lt"/>
                <a:ea typeface="+mn-ea"/>
              </a:endParaRPr>
            </a:p>
          </p:txBody>
        </p:sp>
        <p:sp>
          <p:nvSpPr>
            <p:cNvPr id="5172" name="Freeform 8"/>
            <p:cNvSpPr>
              <a:spLocks/>
            </p:cNvSpPr>
            <p:nvPr/>
          </p:nvSpPr>
          <p:spPr bwMode="auto">
            <a:xfrm>
              <a:off x="0" y="869184"/>
              <a:ext cx="8795010" cy="5988817"/>
            </a:xfrm>
            <a:custGeom>
              <a:avLst/>
              <a:gdLst>
                <a:gd name="T0" fmla="*/ 0 w 8795010"/>
                <a:gd name="T1" fmla="*/ 0 h 5988817"/>
                <a:gd name="T2" fmla="*/ 3082902 w 8795010"/>
                <a:gd name="T3" fmla="*/ 500228 h 5988817"/>
                <a:gd name="T4" fmla="*/ 4784409 w 8795010"/>
                <a:gd name="T5" fmla="*/ 1380772 h 5988817"/>
                <a:gd name="T6" fmla="*/ 3404998 w 8795010"/>
                <a:gd name="T7" fmla="*/ 2267652 h 5988817"/>
                <a:gd name="T8" fmla="*/ 1703491 w 8795010"/>
                <a:gd name="T9" fmla="*/ 3230549 h 5988817"/>
                <a:gd name="T10" fmla="*/ 5887237 w 8795010"/>
                <a:gd name="T11" fmla="*/ 5409738 h 5988817"/>
                <a:gd name="T12" fmla="*/ 8795010 w 8795010"/>
                <a:gd name="T13" fmla="*/ 5988817 h 5988817"/>
                <a:gd name="T14" fmla="*/ 7910172 w 8795010"/>
                <a:gd name="T15" fmla="*/ 5988817 h 5988817"/>
                <a:gd name="T16" fmla="*/ 5813715 w 8795010"/>
                <a:gd name="T17" fmla="*/ 5552272 h 5988817"/>
                <a:gd name="T18" fmla="*/ 2757305 w 8795010"/>
                <a:gd name="T19" fmla="*/ 4570370 h 5988817"/>
                <a:gd name="T20" fmla="*/ 1479425 w 8795010"/>
                <a:gd name="T21" fmla="*/ 3211544 h 5988817"/>
                <a:gd name="T22" fmla="*/ 2183134 w 8795010"/>
                <a:gd name="T23" fmla="*/ 2394349 h 5988817"/>
                <a:gd name="T24" fmla="*/ 3355983 w 8795010"/>
                <a:gd name="T25" fmla="*/ 2121950 h 5988817"/>
                <a:gd name="T26" fmla="*/ 4269755 w 8795010"/>
                <a:gd name="T27" fmla="*/ 1916067 h 5988817"/>
                <a:gd name="T28" fmla="*/ 4560342 w 8795010"/>
                <a:gd name="T29" fmla="*/ 1396610 h 5988817"/>
                <a:gd name="T30" fmla="*/ 3009380 w 8795010"/>
                <a:gd name="T31" fmla="*/ 642762 h 5988817"/>
                <a:gd name="T32" fmla="*/ 0 w 8795010"/>
                <a:gd name="T33" fmla="*/ 153235 h 59888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795010" h="5988817">
                  <a:moveTo>
                    <a:pt x="0" y="0"/>
                  </a:moveTo>
                  <a:cubicBezTo>
                    <a:pt x="1275901" y="148554"/>
                    <a:pt x="2311734" y="316320"/>
                    <a:pt x="3082902" y="500228"/>
                  </a:cubicBezTo>
                  <a:cubicBezTo>
                    <a:pt x="4178728" y="759957"/>
                    <a:pt x="4735394" y="1048193"/>
                    <a:pt x="4784409" y="1380772"/>
                  </a:cubicBezTo>
                  <a:cubicBezTo>
                    <a:pt x="4882438" y="2049099"/>
                    <a:pt x="4129714" y="2159959"/>
                    <a:pt x="3404998" y="2267652"/>
                  </a:cubicBezTo>
                  <a:cubicBezTo>
                    <a:pt x="2627767" y="2381679"/>
                    <a:pt x="1829529" y="2498874"/>
                    <a:pt x="1703491" y="3230549"/>
                  </a:cubicBezTo>
                  <a:cubicBezTo>
                    <a:pt x="1542443" y="4168107"/>
                    <a:pt x="3888142" y="4931457"/>
                    <a:pt x="5887237" y="5409738"/>
                  </a:cubicBezTo>
                  <a:cubicBezTo>
                    <a:pt x="6920721" y="5655400"/>
                    <a:pt x="7970450" y="5850672"/>
                    <a:pt x="8795010" y="5988817"/>
                  </a:cubicBezTo>
                  <a:lnTo>
                    <a:pt x="7910172" y="5988817"/>
                  </a:lnTo>
                  <a:cubicBezTo>
                    <a:pt x="7256881" y="5868994"/>
                    <a:pt x="6531625" y="5722599"/>
                    <a:pt x="5813715" y="5552272"/>
                  </a:cubicBezTo>
                  <a:cubicBezTo>
                    <a:pt x="4507826" y="5238697"/>
                    <a:pt x="3478520" y="4909285"/>
                    <a:pt x="2757305" y="4570370"/>
                  </a:cubicBezTo>
                  <a:cubicBezTo>
                    <a:pt x="1829529" y="4136433"/>
                    <a:pt x="1398901" y="3677156"/>
                    <a:pt x="1479425" y="3211544"/>
                  </a:cubicBezTo>
                  <a:cubicBezTo>
                    <a:pt x="1545945" y="2837788"/>
                    <a:pt x="1773512" y="2571724"/>
                    <a:pt x="2183134" y="2394349"/>
                  </a:cubicBezTo>
                  <a:cubicBezTo>
                    <a:pt x="2529737" y="2242312"/>
                    <a:pt x="2949863" y="2178964"/>
                    <a:pt x="3355983" y="2121950"/>
                  </a:cubicBezTo>
                  <a:cubicBezTo>
                    <a:pt x="3709589" y="2068104"/>
                    <a:pt x="4042188" y="2020592"/>
                    <a:pt x="4269755" y="1916067"/>
                  </a:cubicBezTo>
                  <a:cubicBezTo>
                    <a:pt x="4416799" y="1846384"/>
                    <a:pt x="4609356" y="1716520"/>
                    <a:pt x="4560342" y="1396610"/>
                  </a:cubicBezTo>
                  <a:cubicBezTo>
                    <a:pt x="4521830" y="1133713"/>
                    <a:pt x="3986171" y="873984"/>
                    <a:pt x="3009380" y="642762"/>
                  </a:cubicBezTo>
                  <a:cubicBezTo>
                    <a:pt x="2258781" y="463602"/>
                    <a:pt x="1245927" y="300260"/>
                    <a:pt x="0" y="153235"/>
                  </a:cubicBezTo>
                  <a:lnTo>
                    <a:pt x="0" y="0"/>
                  </a:lnTo>
                  <a:close/>
                </a:path>
              </a:pathLst>
            </a:custGeom>
            <a:solidFill>
              <a:srgbClr val="FFDB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1" name="Freeform 9"/>
            <p:cNvSpPr>
              <a:spLocks/>
            </p:cNvSpPr>
            <p:nvPr/>
          </p:nvSpPr>
          <p:spPr bwMode="auto">
            <a:xfrm>
              <a:off x="0" y="918905"/>
              <a:ext cx="8513763" cy="5939096"/>
            </a:xfrm>
            <a:custGeom>
              <a:avLst/>
              <a:gdLst/>
              <a:ahLst/>
              <a:cxnLst/>
              <a:rect l="l" t="t" r="r" b="b"/>
              <a:pathLst>
                <a:path w="8513236" h="5939720">
                  <a:moveTo>
                    <a:pt x="0" y="0"/>
                  </a:moveTo>
                  <a:cubicBezTo>
                    <a:pt x="1267237" y="148192"/>
                    <a:pt x="2295572" y="315238"/>
                    <a:pt x="3057919" y="495651"/>
                  </a:cubicBezTo>
                  <a:cubicBezTo>
                    <a:pt x="3555058" y="612834"/>
                    <a:pt x="3943667" y="739519"/>
                    <a:pt x="4216743" y="869370"/>
                  </a:cubicBezTo>
                  <a:cubicBezTo>
                    <a:pt x="4521328" y="1015057"/>
                    <a:pt x="4689375" y="1173412"/>
                    <a:pt x="4713882" y="1334935"/>
                  </a:cubicBezTo>
                  <a:cubicBezTo>
                    <a:pt x="4804908" y="1965190"/>
                    <a:pt x="4118716" y="2066537"/>
                    <a:pt x="3387011" y="2174219"/>
                  </a:cubicBezTo>
                  <a:cubicBezTo>
                    <a:pt x="2588788" y="2291402"/>
                    <a:pt x="1766058" y="2411752"/>
                    <a:pt x="1633021" y="3175025"/>
                  </a:cubicBezTo>
                  <a:cubicBezTo>
                    <a:pt x="1559500" y="3599417"/>
                    <a:pt x="1969115" y="4023810"/>
                    <a:pt x="2844359" y="4435534"/>
                  </a:cubicBezTo>
                  <a:cubicBezTo>
                    <a:pt x="3555058" y="4771248"/>
                    <a:pt x="4570342" y="5097460"/>
                    <a:pt x="5865704" y="5404669"/>
                  </a:cubicBezTo>
                  <a:cubicBezTo>
                    <a:pt x="6793025" y="5624727"/>
                    <a:pt x="7733382" y="5804910"/>
                    <a:pt x="8513236" y="5939720"/>
                  </a:cubicBezTo>
                  <a:lnTo>
                    <a:pt x="8179609" y="5939720"/>
                  </a:lnTo>
                  <a:cubicBezTo>
                    <a:pt x="7465516" y="5812559"/>
                    <a:pt x="6646676" y="5651037"/>
                    <a:pt x="5837696" y="5458510"/>
                  </a:cubicBezTo>
                  <a:cubicBezTo>
                    <a:pt x="4538833" y="5148133"/>
                    <a:pt x="3513046" y="4818754"/>
                    <a:pt x="2798847" y="4483041"/>
                  </a:cubicBezTo>
                  <a:cubicBezTo>
                    <a:pt x="1892093" y="4058648"/>
                    <a:pt x="1471976" y="3615253"/>
                    <a:pt x="1548997" y="3168691"/>
                  </a:cubicBezTo>
                  <a:cubicBezTo>
                    <a:pt x="1689036" y="2364245"/>
                    <a:pt x="2581786" y="2234394"/>
                    <a:pt x="3369506" y="2117211"/>
                  </a:cubicBezTo>
                  <a:cubicBezTo>
                    <a:pt x="4090708" y="2012696"/>
                    <a:pt x="4713882" y="1920850"/>
                    <a:pt x="4629859" y="1341269"/>
                  </a:cubicBezTo>
                  <a:cubicBezTo>
                    <a:pt x="4559122" y="844575"/>
                    <a:pt x="2958673" y="403585"/>
                    <a:pt x="0" y="57926"/>
                  </a:cubicBezTo>
                  <a:close/>
                </a:path>
              </a:pathLst>
            </a:custGeom>
            <a:solidFill>
              <a:schemeClr val="tx1">
                <a:lumMod val="85000"/>
                <a:lumOff val="15000"/>
              </a:schemeClr>
            </a:solidFill>
            <a:ln>
              <a:noFill/>
            </a:ln>
          </p:spPr>
          <p:txBody>
            <a:bodyPr/>
            <a:lstStyle/>
            <a:p>
              <a:pPr eaLnBrk="1" fontAlgn="auto" hangingPunct="1">
                <a:spcBef>
                  <a:spcPts val="0"/>
                </a:spcBef>
                <a:spcAft>
                  <a:spcPts val="0"/>
                </a:spcAft>
                <a:defRPr/>
              </a:pPr>
              <a:endParaRPr kumimoji="0" lang="en-US">
                <a:latin typeface="+mn-lt"/>
                <a:ea typeface="+mn-ea"/>
              </a:endParaRPr>
            </a:p>
          </p:txBody>
        </p:sp>
      </p:grpSp>
      <p:grpSp>
        <p:nvGrpSpPr>
          <p:cNvPr id="61" name="群組 60"/>
          <p:cNvGrpSpPr>
            <a:grpSpLocks/>
          </p:cNvGrpSpPr>
          <p:nvPr/>
        </p:nvGrpSpPr>
        <p:grpSpPr bwMode="auto">
          <a:xfrm>
            <a:off x="3222625" y="1952625"/>
            <a:ext cx="5921375" cy="3106738"/>
            <a:chOff x="3222177" y="1952740"/>
            <a:chExt cx="5921823" cy="3106036"/>
          </a:xfrm>
        </p:grpSpPr>
        <p:grpSp>
          <p:nvGrpSpPr>
            <p:cNvPr id="5149" name="Group 74"/>
            <p:cNvGrpSpPr>
              <a:grpSpLocks/>
            </p:cNvGrpSpPr>
            <p:nvPr/>
          </p:nvGrpSpPr>
          <p:grpSpPr bwMode="auto">
            <a:xfrm>
              <a:off x="3222177" y="1952740"/>
              <a:ext cx="1214946" cy="1262637"/>
              <a:chOff x="6453494" y="2317132"/>
              <a:chExt cx="1969724" cy="2047043"/>
            </a:xfrm>
          </p:grpSpPr>
          <p:sp>
            <p:nvSpPr>
              <p:cNvPr id="31" name="Oval 75"/>
              <p:cNvSpPr/>
              <p:nvPr/>
            </p:nvSpPr>
            <p:spPr>
              <a:xfrm>
                <a:off x="6453494" y="3673180"/>
                <a:ext cx="1969050" cy="692175"/>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sz="1200"/>
              </a:p>
            </p:txBody>
          </p:sp>
          <p:sp>
            <p:nvSpPr>
              <p:cNvPr id="32" name="Oval 76"/>
              <p:cNvSpPr/>
              <p:nvPr/>
            </p:nvSpPr>
            <p:spPr>
              <a:xfrm>
                <a:off x="6582190" y="2317132"/>
                <a:ext cx="1739970" cy="1742020"/>
              </a:xfrm>
              <a:prstGeom prst="ellipse">
                <a:avLst/>
              </a:prstGeom>
              <a:gradFill>
                <a:gsLst>
                  <a:gs pos="35000">
                    <a:srgbClr val="00297A"/>
                  </a:gs>
                  <a:gs pos="70000">
                    <a:srgbClr val="0070C0"/>
                  </a:gs>
                  <a:gs pos="100000">
                    <a:srgbClr val="00B0F0"/>
                  </a:gs>
                </a:gsLst>
                <a:lin ang="5400000" scaled="1"/>
              </a:gradFill>
              <a:ln w="12700" cap="flat" cmpd="sng" algn="ctr">
                <a:solidFill>
                  <a:srgbClr val="002060"/>
                </a:solidFill>
                <a:prstDash val="solid"/>
              </a:ln>
              <a:effectLst/>
            </p:spPr>
            <p:txBody>
              <a:bodyPr anchor="ctr"/>
              <a:lstStyle/>
              <a:p>
                <a:pPr algn="ctr" eaLnBrk="1" fontAlgn="auto" hangingPunct="1">
                  <a:spcBef>
                    <a:spcPts val="0"/>
                  </a:spcBef>
                  <a:spcAft>
                    <a:spcPts val="0"/>
                  </a:spcAft>
                  <a:defRPr/>
                </a:pPr>
                <a:endParaRPr kumimoji="0" lang="en-US" sz="1200" kern="0">
                  <a:solidFill>
                    <a:sysClr val="window" lastClr="FFFFFF"/>
                  </a:solidFill>
                  <a:latin typeface="Calibri"/>
                  <a:ea typeface="+mn-ea"/>
                </a:endParaRPr>
              </a:p>
            </p:txBody>
          </p:sp>
          <p:sp>
            <p:nvSpPr>
              <p:cNvPr id="33" name="Oval 77"/>
              <p:cNvSpPr/>
              <p:nvPr/>
            </p:nvSpPr>
            <p:spPr>
              <a:xfrm>
                <a:off x="6764939" y="2373741"/>
                <a:ext cx="1371898" cy="1206806"/>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anchor="ctr"/>
              <a:lstStyle/>
              <a:p>
                <a:pPr algn="ctr" eaLnBrk="1" fontAlgn="auto" hangingPunct="1">
                  <a:spcBef>
                    <a:spcPts val="0"/>
                  </a:spcBef>
                  <a:spcAft>
                    <a:spcPts val="0"/>
                  </a:spcAft>
                  <a:defRPr/>
                </a:pPr>
                <a:endParaRPr kumimoji="0" lang="en-US" sz="1200" kern="0">
                  <a:solidFill>
                    <a:sysClr val="window" lastClr="FFFFFF"/>
                  </a:solidFill>
                  <a:latin typeface="Calibri"/>
                  <a:ea typeface="+mn-ea"/>
                </a:endParaRPr>
              </a:p>
            </p:txBody>
          </p:sp>
          <p:sp>
            <p:nvSpPr>
              <p:cNvPr id="34" name="TextBox 78"/>
              <p:cNvSpPr txBox="1"/>
              <p:nvPr/>
            </p:nvSpPr>
            <p:spPr>
              <a:xfrm>
                <a:off x="6880765" y="2867785"/>
                <a:ext cx="1140247" cy="648432"/>
              </a:xfrm>
              <a:prstGeom prst="rect">
                <a:avLst/>
              </a:prstGeom>
              <a:noFill/>
            </p:spPr>
            <p:txBody>
              <a:bodyPr wrap="none">
                <a:spAutoFit/>
              </a:bodyPr>
              <a:lstStyle/>
              <a:p>
                <a:pPr algn="ctr" eaLnBrk="1" fontAlgn="auto" hangingPunct="1">
                  <a:spcBef>
                    <a:spcPts val="0"/>
                  </a:spcBef>
                  <a:spcAft>
                    <a:spcPts val="0"/>
                  </a:spcAft>
                  <a:defRPr/>
                </a:pPr>
                <a:r>
                  <a:rPr kumimoji="0" lang="en-US" sz="2000" b="1" dirty="0">
                    <a:solidFill>
                      <a:schemeClr val="bg1"/>
                    </a:solidFill>
                    <a:effectLst>
                      <a:outerShdw blurRad="50800" dist="38100" dir="5400000" algn="t" rotWithShape="0">
                        <a:prstClr val="black">
                          <a:alpha val="40000"/>
                        </a:prstClr>
                      </a:outerShdw>
                    </a:effectLst>
                    <a:latin typeface="+mn-lt"/>
                    <a:ea typeface="+mn-ea"/>
                  </a:rPr>
                  <a:t>2013</a:t>
                </a:r>
              </a:p>
            </p:txBody>
          </p:sp>
        </p:grpSp>
        <p:pic>
          <p:nvPicPr>
            <p:cNvPr id="5150" name="圖片 59"/>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29000" y="3106151"/>
              <a:ext cx="57150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82097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950" y="107950"/>
            <a:ext cx="8820150" cy="900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4800" b="1" dirty="0">
                <a:solidFill>
                  <a:schemeClr val="bg1"/>
                </a:solidFill>
                <a:latin typeface="標楷體" panose="03000509000000000000" pitchFamily="65" charset="-120"/>
                <a:ea typeface="標楷體" panose="03000509000000000000" pitchFamily="65" charset="-120"/>
              </a:rPr>
              <a:t>2014 </a:t>
            </a:r>
            <a:r>
              <a:rPr kumimoji="0" lang="zh-TW" altLang="en-US" sz="4800" b="1" dirty="0">
                <a:solidFill>
                  <a:schemeClr val="bg1"/>
                </a:solidFill>
                <a:latin typeface="標楷體" panose="03000509000000000000" pitchFamily="65" charset="-120"/>
                <a:ea typeface="標楷體" panose="03000509000000000000" pitchFamily="65" charset="-120"/>
              </a:rPr>
              <a:t>主題研討書籍</a:t>
            </a:r>
          </a:p>
        </p:txBody>
      </p:sp>
      <p:cxnSp>
        <p:nvCxnSpPr>
          <p:cNvPr id="7" name="直線接點 6"/>
          <p:cNvCxnSpPr/>
          <p:nvPr/>
        </p:nvCxnSpPr>
        <p:spPr>
          <a:xfrm flipV="1">
            <a:off x="71438" y="882650"/>
            <a:ext cx="9001125" cy="1111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5124" name="Group 42"/>
          <p:cNvGrpSpPr>
            <a:grpSpLocks/>
          </p:cNvGrpSpPr>
          <p:nvPr/>
        </p:nvGrpSpPr>
        <p:grpSpPr bwMode="auto">
          <a:xfrm>
            <a:off x="0" y="1092200"/>
            <a:ext cx="9144000" cy="5765800"/>
            <a:chOff x="0" y="774866"/>
            <a:chExt cx="9144000" cy="6083135"/>
          </a:xfrm>
        </p:grpSpPr>
        <p:sp>
          <p:nvSpPr>
            <p:cNvPr id="8" name="Freeform 6"/>
            <p:cNvSpPr>
              <a:spLocks/>
            </p:cNvSpPr>
            <p:nvPr/>
          </p:nvSpPr>
          <p:spPr bwMode="auto">
            <a:xfrm>
              <a:off x="0" y="774866"/>
              <a:ext cx="9144000" cy="6083135"/>
            </a:xfrm>
            <a:custGeom>
              <a:avLst/>
              <a:gdLst>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9902 h 6083134"/>
                <a:gd name="connsiteX77" fmla="*/ 4160360 w 9144000"/>
                <a:gd name="connsiteY77" fmla="*/ 1520401 h 6083134"/>
                <a:gd name="connsiteX78" fmla="*/ 4163861 w 9144000"/>
                <a:gd name="connsiteY78" fmla="*/ 1516046 h 6083134"/>
                <a:gd name="connsiteX79" fmla="*/ 4163861 w 9144000"/>
                <a:gd name="connsiteY79" fmla="*/ 1497042 h 6083134"/>
                <a:gd name="connsiteX80" fmla="*/ 4139354 w 9144000"/>
                <a:gd name="connsiteY80" fmla="*/ 1452700 h 6083134"/>
                <a:gd name="connsiteX81" fmla="*/ 4072836 w 9144000"/>
                <a:gd name="connsiteY81" fmla="*/ 1392521 h 6083134"/>
                <a:gd name="connsiteX82" fmla="*/ 3852275 w 9144000"/>
                <a:gd name="connsiteY82" fmla="*/ 1259494 h 6083134"/>
                <a:gd name="connsiteX83" fmla="*/ 3558194 w 9144000"/>
                <a:gd name="connsiteY83" fmla="*/ 1132802 h 6083134"/>
                <a:gd name="connsiteX84" fmla="*/ 3232605 w 9144000"/>
                <a:gd name="connsiteY84" fmla="*/ 1018779 h 6083134"/>
                <a:gd name="connsiteX85" fmla="*/ 2528911 w 9144000"/>
                <a:gd name="connsiteY85" fmla="*/ 825574 h 6083134"/>
                <a:gd name="connsiteX86" fmla="*/ 1030499 w 9144000"/>
                <a:gd name="connsiteY86" fmla="*/ 515179 h 6083134"/>
                <a:gd name="connsiteX87" fmla="*/ 0 w 9144000"/>
                <a:gd name="connsiteY87" fmla="*/ 348488 h 6083134"/>
                <a:gd name="connsiteX88" fmla="*/ 0 w 9144000"/>
                <a:gd name="connsiteY8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516046 h 6083134"/>
                <a:gd name="connsiteX78" fmla="*/ 4163861 w 9144000"/>
                <a:gd name="connsiteY78" fmla="*/ 1497042 h 6083134"/>
                <a:gd name="connsiteX79" fmla="*/ 4139354 w 9144000"/>
                <a:gd name="connsiteY79" fmla="*/ 1452700 h 6083134"/>
                <a:gd name="connsiteX80" fmla="*/ 4072836 w 9144000"/>
                <a:gd name="connsiteY80" fmla="*/ 1392521 h 6083134"/>
                <a:gd name="connsiteX81" fmla="*/ 3852275 w 9144000"/>
                <a:gd name="connsiteY81" fmla="*/ 1259494 h 6083134"/>
                <a:gd name="connsiteX82" fmla="*/ 3558194 w 9144000"/>
                <a:gd name="connsiteY82" fmla="*/ 1132802 h 6083134"/>
                <a:gd name="connsiteX83" fmla="*/ 3232605 w 9144000"/>
                <a:gd name="connsiteY83" fmla="*/ 1018779 h 6083134"/>
                <a:gd name="connsiteX84" fmla="*/ 2528911 w 9144000"/>
                <a:gd name="connsiteY84" fmla="*/ 825574 h 6083134"/>
                <a:gd name="connsiteX85" fmla="*/ 1030499 w 9144000"/>
                <a:gd name="connsiteY85" fmla="*/ 515179 h 6083134"/>
                <a:gd name="connsiteX86" fmla="*/ 0 w 9144000"/>
                <a:gd name="connsiteY86" fmla="*/ 348488 h 6083134"/>
                <a:gd name="connsiteX87" fmla="*/ 0 w 9144000"/>
                <a:gd name="connsiteY87"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497042 h 6083134"/>
                <a:gd name="connsiteX78" fmla="*/ 4139354 w 9144000"/>
                <a:gd name="connsiteY78" fmla="*/ 1452700 h 6083134"/>
                <a:gd name="connsiteX79" fmla="*/ 4072836 w 9144000"/>
                <a:gd name="connsiteY79" fmla="*/ 1392521 h 6083134"/>
                <a:gd name="connsiteX80" fmla="*/ 3852275 w 9144000"/>
                <a:gd name="connsiteY80" fmla="*/ 1259494 h 6083134"/>
                <a:gd name="connsiteX81" fmla="*/ 3558194 w 9144000"/>
                <a:gd name="connsiteY81" fmla="*/ 1132802 h 6083134"/>
                <a:gd name="connsiteX82" fmla="*/ 3232605 w 9144000"/>
                <a:gd name="connsiteY82" fmla="*/ 1018779 h 6083134"/>
                <a:gd name="connsiteX83" fmla="*/ 2528911 w 9144000"/>
                <a:gd name="connsiteY83" fmla="*/ 825574 h 6083134"/>
                <a:gd name="connsiteX84" fmla="*/ 1030499 w 9144000"/>
                <a:gd name="connsiteY84" fmla="*/ 515179 h 6083134"/>
                <a:gd name="connsiteX85" fmla="*/ 0 w 9144000"/>
                <a:gd name="connsiteY85" fmla="*/ 348488 h 6083134"/>
                <a:gd name="connsiteX86" fmla="*/ 0 w 9144000"/>
                <a:gd name="connsiteY86"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3861 w 9144000"/>
                <a:gd name="connsiteY76" fmla="*/ 1497042 h 6083134"/>
                <a:gd name="connsiteX77" fmla="*/ 4139354 w 9144000"/>
                <a:gd name="connsiteY77" fmla="*/ 1452700 h 6083134"/>
                <a:gd name="connsiteX78" fmla="*/ 4072836 w 9144000"/>
                <a:gd name="connsiteY78" fmla="*/ 1392521 h 6083134"/>
                <a:gd name="connsiteX79" fmla="*/ 3852275 w 9144000"/>
                <a:gd name="connsiteY79" fmla="*/ 1259494 h 6083134"/>
                <a:gd name="connsiteX80" fmla="*/ 3558194 w 9144000"/>
                <a:gd name="connsiteY80" fmla="*/ 1132802 h 6083134"/>
                <a:gd name="connsiteX81" fmla="*/ 3232605 w 9144000"/>
                <a:gd name="connsiteY81" fmla="*/ 1018779 h 6083134"/>
                <a:gd name="connsiteX82" fmla="*/ 2528911 w 9144000"/>
                <a:gd name="connsiteY82" fmla="*/ 825574 h 6083134"/>
                <a:gd name="connsiteX83" fmla="*/ 1030499 w 9144000"/>
                <a:gd name="connsiteY83" fmla="*/ 515179 h 6083134"/>
                <a:gd name="connsiteX84" fmla="*/ 0 w 9144000"/>
                <a:gd name="connsiteY84" fmla="*/ 348488 h 6083134"/>
                <a:gd name="connsiteX85" fmla="*/ 0 w 9144000"/>
                <a:gd name="connsiteY85"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94255 h 6083134"/>
                <a:gd name="connsiteX32" fmla="*/ 2528911 w 9144000"/>
                <a:gd name="connsiteY32" fmla="*/ 3399797 h 6083134"/>
                <a:gd name="connsiteX33" fmla="*/ 2563921 w 9144000"/>
                <a:gd name="connsiteY33" fmla="*/ 3470270 h 6083134"/>
                <a:gd name="connsiteX34" fmla="*/ 2640942 w 9144000"/>
                <a:gd name="connsiteY34" fmla="*/ 3558954 h 6083134"/>
                <a:gd name="connsiteX35" fmla="*/ 2977035 w 9144000"/>
                <a:gd name="connsiteY35" fmla="*/ 3787000 h 6083134"/>
                <a:gd name="connsiteX36" fmla="*/ 3491676 w 9144000"/>
                <a:gd name="connsiteY36" fmla="*/ 4018213 h 6083134"/>
                <a:gd name="connsiteX37" fmla="*/ 4104345 w 9144000"/>
                <a:gd name="connsiteY37" fmla="*/ 4230422 h 6083134"/>
                <a:gd name="connsiteX38" fmla="*/ 4769528 w 9144000"/>
                <a:gd name="connsiteY38" fmla="*/ 4414126 h 6083134"/>
                <a:gd name="connsiteX39" fmla="*/ 6183917 w 9144000"/>
                <a:gd name="connsiteY39" fmla="*/ 4727688 h 6083134"/>
                <a:gd name="connsiteX40" fmla="*/ 7661324 w 9144000"/>
                <a:gd name="connsiteY40" fmla="*/ 4977905 h 6083134"/>
                <a:gd name="connsiteX41" fmla="*/ 9144000 w 9144000"/>
                <a:gd name="connsiteY41" fmla="*/ 5180860 h 6083134"/>
                <a:gd name="connsiteX42" fmla="*/ 9144000 w 9144000"/>
                <a:gd name="connsiteY42" fmla="*/ 6083134 h 6083134"/>
                <a:gd name="connsiteX43" fmla="*/ 4375201 w 9144000"/>
                <a:gd name="connsiteY43" fmla="*/ 6083134 h 6083134"/>
                <a:gd name="connsiteX44" fmla="*/ 3764751 w 9144000"/>
                <a:gd name="connsiteY44" fmla="*/ 5874251 h 6083134"/>
                <a:gd name="connsiteX45" fmla="*/ 3001541 w 9144000"/>
                <a:gd name="connsiteY45" fmla="*/ 5582860 h 6083134"/>
                <a:gd name="connsiteX46" fmla="*/ 2252335 w 9144000"/>
                <a:gd name="connsiteY46" fmla="*/ 5234456 h 6083134"/>
                <a:gd name="connsiteX47" fmla="*/ 1524135 w 9144000"/>
                <a:gd name="connsiteY47" fmla="*/ 4797369 h 6083134"/>
                <a:gd name="connsiteX48" fmla="*/ 1181040 w 9144000"/>
                <a:gd name="connsiteY48" fmla="*/ 4521814 h 6083134"/>
                <a:gd name="connsiteX49" fmla="*/ 879957 w 9144000"/>
                <a:gd name="connsiteY49" fmla="*/ 4186080 h 6083134"/>
                <a:gd name="connsiteX50" fmla="*/ 673400 w 9144000"/>
                <a:gd name="connsiteY50" fmla="*/ 3774331 h 6083134"/>
                <a:gd name="connsiteX51" fmla="*/ 641892 w 9144000"/>
                <a:gd name="connsiteY51" fmla="*/ 3315072 h 6083134"/>
                <a:gd name="connsiteX52" fmla="*/ 645393 w 9144000"/>
                <a:gd name="connsiteY52" fmla="*/ 3286567 h 6083134"/>
                <a:gd name="connsiteX53" fmla="*/ 648456 w 9144000"/>
                <a:gd name="connsiteY53" fmla="*/ 3269938 h 6083134"/>
                <a:gd name="connsiteX54" fmla="*/ 652395 w 9144000"/>
                <a:gd name="connsiteY54" fmla="*/ 3254894 h 6083134"/>
                <a:gd name="connsiteX55" fmla="*/ 655458 w 9144000"/>
                <a:gd name="connsiteY55" fmla="*/ 3246579 h 6083134"/>
                <a:gd name="connsiteX56" fmla="*/ 655896 w 9144000"/>
                <a:gd name="connsiteY56" fmla="*/ 3238265 h 6083134"/>
                <a:gd name="connsiteX57" fmla="*/ 655896 w 9144000"/>
                <a:gd name="connsiteY57" fmla="*/ 3235890 h 6083134"/>
                <a:gd name="connsiteX58" fmla="*/ 658959 w 9144000"/>
                <a:gd name="connsiteY58" fmla="*/ 3230347 h 6083134"/>
                <a:gd name="connsiteX59" fmla="*/ 666398 w 9144000"/>
                <a:gd name="connsiteY59" fmla="*/ 3207384 h 6083134"/>
                <a:gd name="connsiteX60" fmla="*/ 694406 w 9144000"/>
                <a:gd name="connsiteY60" fmla="*/ 3115533 h 6083134"/>
                <a:gd name="connsiteX61" fmla="*/ 778429 w 9144000"/>
                <a:gd name="connsiteY61" fmla="*/ 2925494 h 6083134"/>
                <a:gd name="connsiteX62" fmla="*/ 1062007 w 9144000"/>
                <a:gd name="connsiteY62" fmla="*/ 2548585 h 6083134"/>
                <a:gd name="connsiteX63" fmla="*/ 1506630 w 9144000"/>
                <a:gd name="connsiteY63" fmla="*/ 2222354 h 6083134"/>
                <a:gd name="connsiteX64" fmla="*/ 2031774 w 9144000"/>
                <a:gd name="connsiteY64" fmla="*/ 2016479 h 6083134"/>
                <a:gd name="connsiteX65" fmla="*/ 2532412 w 9144000"/>
                <a:gd name="connsiteY65" fmla="*/ 1905623 h 6083134"/>
                <a:gd name="connsiteX66" fmla="*/ 2984036 w 9144000"/>
                <a:gd name="connsiteY66" fmla="*/ 1851779 h 6083134"/>
                <a:gd name="connsiteX67" fmla="*/ 3386647 w 9144000"/>
                <a:gd name="connsiteY67" fmla="*/ 1816939 h 6083134"/>
                <a:gd name="connsiteX68" fmla="*/ 3726241 w 9144000"/>
                <a:gd name="connsiteY68" fmla="*/ 1782099 h 6083134"/>
                <a:gd name="connsiteX69" fmla="*/ 3967807 w 9144000"/>
                <a:gd name="connsiteY69" fmla="*/ 1740924 h 6083134"/>
                <a:gd name="connsiteX70" fmla="*/ 4030824 w 9144000"/>
                <a:gd name="connsiteY70" fmla="*/ 1725087 h 6083134"/>
                <a:gd name="connsiteX71" fmla="*/ 4072836 w 9144000"/>
                <a:gd name="connsiteY71" fmla="*/ 1709251 h 6083134"/>
                <a:gd name="connsiteX72" fmla="*/ 4111347 w 9144000"/>
                <a:gd name="connsiteY72" fmla="*/ 1680745 h 6083134"/>
                <a:gd name="connsiteX73" fmla="*/ 4142855 w 9144000"/>
                <a:gd name="connsiteY73" fmla="*/ 1623734 h 6083134"/>
                <a:gd name="connsiteX74" fmla="*/ 4139354 w 9144000"/>
                <a:gd name="connsiteY74" fmla="*/ 1452700 h 6083134"/>
                <a:gd name="connsiteX75" fmla="*/ 4072836 w 9144000"/>
                <a:gd name="connsiteY75" fmla="*/ 1392521 h 6083134"/>
                <a:gd name="connsiteX76" fmla="*/ 3852275 w 9144000"/>
                <a:gd name="connsiteY76" fmla="*/ 1259494 h 6083134"/>
                <a:gd name="connsiteX77" fmla="*/ 3558194 w 9144000"/>
                <a:gd name="connsiteY77" fmla="*/ 1132802 h 6083134"/>
                <a:gd name="connsiteX78" fmla="*/ 3232605 w 9144000"/>
                <a:gd name="connsiteY78" fmla="*/ 1018779 h 6083134"/>
                <a:gd name="connsiteX79" fmla="*/ 2528911 w 9144000"/>
                <a:gd name="connsiteY79" fmla="*/ 825574 h 6083134"/>
                <a:gd name="connsiteX80" fmla="*/ 1030499 w 9144000"/>
                <a:gd name="connsiteY80" fmla="*/ 515179 h 6083134"/>
                <a:gd name="connsiteX81" fmla="*/ 0 w 9144000"/>
                <a:gd name="connsiteY81" fmla="*/ 348488 h 6083134"/>
                <a:gd name="connsiteX82" fmla="*/ 0 w 9144000"/>
                <a:gd name="connsiteY82"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94255 h 6083134"/>
                <a:gd name="connsiteX31" fmla="*/ 2528911 w 9144000"/>
                <a:gd name="connsiteY31" fmla="*/ 3399797 h 6083134"/>
                <a:gd name="connsiteX32" fmla="*/ 2563921 w 9144000"/>
                <a:gd name="connsiteY32" fmla="*/ 3470270 h 6083134"/>
                <a:gd name="connsiteX33" fmla="*/ 2640942 w 9144000"/>
                <a:gd name="connsiteY33" fmla="*/ 3558954 h 6083134"/>
                <a:gd name="connsiteX34" fmla="*/ 2977035 w 9144000"/>
                <a:gd name="connsiteY34" fmla="*/ 3787000 h 6083134"/>
                <a:gd name="connsiteX35" fmla="*/ 3491676 w 9144000"/>
                <a:gd name="connsiteY35" fmla="*/ 4018213 h 6083134"/>
                <a:gd name="connsiteX36" fmla="*/ 4104345 w 9144000"/>
                <a:gd name="connsiteY36" fmla="*/ 4230422 h 6083134"/>
                <a:gd name="connsiteX37" fmla="*/ 4769528 w 9144000"/>
                <a:gd name="connsiteY37" fmla="*/ 4414126 h 6083134"/>
                <a:gd name="connsiteX38" fmla="*/ 6183917 w 9144000"/>
                <a:gd name="connsiteY38" fmla="*/ 4727688 h 6083134"/>
                <a:gd name="connsiteX39" fmla="*/ 7661324 w 9144000"/>
                <a:gd name="connsiteY39" fmla="*/ 4977905 h 6083134"/>
                <a:gd name="connsiteX40" fmla="*/ 9144000 w 9144000"/>
                <a:gd name="connsiteY40" fmla="*/ 5180860 h 6083134"/>
                <a:gd name="connsiteX41" fmla="*/ 9144000 w 9144000"/>
                <a:gd name="connsiteY41" fmla="*/ 6083134 h 6083134"/>
                <a:gd name="connsiteX42" fmla="*/ 4375201 w 9144000"/>
                <a:gd name="connsiteY42" fmla="*/ 6083134 h 6083134"/>
                <a:gd name="connsiteX43" fmla="*/ 3764751 w 9144000"/>
                <a:gd name="connsiteY43" fmla="*/ 5874251 h 6083134"/>
                <a:gd name="connsiteX44" fmla="*/ 3001541 w 9144000"/>
                <a:gd name="connsiteY44" fmla="*/ 5582860 h 6083134"/>
                <a:gd name="connsiteX45" fmla="*/ 2252335 w 9144000"/>
                <a:gd name="connsiteY45" fmla="*/ 5234456 h 6083134"/>
                <a:gd name="connsiteX46" fmla="*/ 1524135 w 9144000"/>
                <a:gd name="connsiteY46" fmla="*/ 4797369 h 6083134"/>
                <a:gd name="connsiteX47" fmla="*/ 1181040 w 9144000"/>
                <a:gd name="connsiteY47" fmla="*/ 4521814 h 6083134"/>
                <a:gd name="connsiteX48" fmla="*/ 879957 w 9144000"/>
                <a:gd name="connsiteY48" fmla="*/ 4186080 h 6083134"/>
                <a:gd name="connsiteX49" fmla="*/ 673400 w 9144000"/>
                <a:gd name="connsiteY49" fmla="*/ 3774331 h 6083134"/>
                <a:gd name="connsiteX50" fmla="*/ 641892 w 9144000"/>
                <a:gd name="connsiteY50" fmla="*/ 3315072 h 6083134"/>
                <a:gd name="connsiteX51" fmla="*/ 645393 w 9144000"/>
                <a:gd name="connsiteY51" fmla="*/ 3286567 h 6083134"/>
                <a:gd name="connsiteX52" fmla="*/ 648456 w 9144000"/>
                <a:gd name="connsiteY52" fmla="*/ 3269938 h 6083134"/>
                <a:gd name="connsiteX53" fmla="*/ 652395 w 9144000"/>
                <a:gd name="connsiteY53" fmla="*/ 3254894 h 6083134"/>
                <a:gd name="connsiteX54" fmla="*/ 655458 w 9144000"/>
                <a:gd name="connsiteY54" fmla="*/ 3246579 h 6083134"/>
                <a:gd name="connsiteX55" fmla="*/ 655896 w 9144000"/>
                <a:gd name="connsiteY55" fmla="*/ 3238265 h 6083134"/>
                <a:gd name="connsiteX56" fmla="*/ 655896 w 9144000"/>
                <a:gd name="connsiteY56" fmla="*/ 3235890 h 6083134"/>
                <a:gd name="connsiteX57" fmla="*/ 658959 w 9144000"/>
                <a:gd name="connsiteY57" fmla="*/ 3230347 h 6083134"/>
                <a:gd name="connsiteX58" fmla="*/ 666398 w 9144000"/>
                <a:gd name="connsiteY58" fmla="*/ 3207384 h 6083134"/>
                <a:gd name="connsiteX59" fmla="*/ 694406 w 9144000"/>
                <a:gd name="connsiteY59" fmla="*/ 3115533 h 6083134"/>
                <a:gd name="connsiteX60" fmla="*/ 778429 w 9144000"/>
                <a:gd name="connsiteY60" fmla="*/ 2925494 h 6083134"/>
                <a:gd name="connsiteX61" fmla="*/ 1062007 w 9144000"/>
                <a:gd name="connsiteY61" fmla="*/ 2548585 h 6083134"/>
                <a:gd name="connsiteX62" fmla="*/ 1506630 w 9144000"/>
                <a:gd name="connsiteY62" fmla="*/ 2222354 h 6083134"/>
                <a:gd name="connsiteX63" fmla="*/ 2031774 w 9144000"/>
                <a:gd name="connsiteY63" fmla="*/ 2016479 h 6083134"/>
                <a:gd name="connsiteX64" fmla="*/ 2532412 w 9144000"/>
                <a:gd name="connsiteY64" fmla="*/ 1905623 h 6083134"/>
                <a:gd name="connsiteX65" fmla="*/ 2984036 w 9144000"/>
                <a:gd name="connsiteY65" fmla="*/ 1851779 h 6083134"/>
                <a:gd name="connsiteX66" fmla="*/ 3386647 w 9144000"/>
                <a:gd name="connsiteY66" fmla="*/ 1816939 h 6083134"/>
                <a:gd name="connsiteX67" fmla="*/ 3726241 w 9144000"/>
                <a:gd name="connsiteY67" fmla="*/ 1782099 h 6083134"/>
                <a:gd name="connsiteX68" fmla="*/ 3967807 w 9144000"/>
                <a:gd name="connsiteY68" fmla="*/ 1740924 h 6083134"/>
                <a:gd name="connsiteX69" fmla="*/ 4030824 w 9144000"/>
                <a:gd name="connsiteY69" fmla="*/ 1725087 h 6083134"/>
                <a:gd name="connsiteX70" fmla="*/ 4072836 w 9144000"/>
                <a:gd name="connsiteY70" fmla="*/ 1709251 h 6083134"/>
                <a:gd name="connsiteX71" fmla="*/ 4111347 w 9144000"/>
                <a:gd name="connsiteY71" fmla="*/ 1680745 h 6083134"/>
                <a:gd name="connsiteX72" fmla="*/ 4142855 w 9144000"/>
                <a:gd name="connsiteY72" fmla="*/ 1623734 h 6083134"/>
                <a:gd name="connsiteX73" fmla="*/ 4139354 w 9144000"/>
                <a:gd name="connsiteY73" fmla="*/ 1452700 h 6083134"/>
                <a:gd name="connsiteX74" fmla="*/ 4072836 w 9144000"/>
                <a:gd name="connsiteY74" fmla="*/ 1392521 h 6083134"/>
                <a:gd name="connsiteX75" fmla="*/ 3852275 w 9144000"/>
                <a:gd name="connsiteY75" fmla="*/ 1259494 h 6083134"/>
                <a:gd name="connsiteX76" fmla="*/ 3558194 w 9144000"/>
                <a:gd name="connsiteY76" fmla="*/ 1132802 h 6083134"/>
                <a:gd name="connsiteX77" fmla="*/ 3232605 w 9144000"/>
                <a:gd name="connsiteY77" fmla="*/ 1018779 h 6083134"/>
                <a:gd name="connsiteX78" fmla="*/ 2528911 w 9144000"/>
                <a:gd name="connsiteY78" fmla="*/ 825574 h 6083134"/>
                <a:gd name="connsiteX79" fmla="*/ 1030499 w 9144000"/>
                <a:gd name="connsiteY79" fmla="*/ 515179 h 6083134"/>
                <a:gd name="connsiteX80" fmla="*/ 0 w 9144000"/>
                <a:gd name="connsiteY80" fmla="*/ 348488 h 6083134"/>
                <a:gd name="connsiteX81" fmla="*/ 0 w 9144000"/>
                <a:gd name="connsiteY81"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28911 w 9144000"/>
                <a:gd name="connsiteY30" fmla="*/ 3399797 h 6083134"/>
                <a:gd name="connsiteX31" fmla="*/ 2563921 w 9144000"/>
                <a:gd name="connsiteY31" fmla="*/ 3470270 h 6083134"/>
                <a:gd name="connsiteX32" fmla="*/ 2640942 w 9144000"/>
                <a:gd name="connsiteY32" fmla="*/ 3558954 h 6083134"/>
                <a:gd name="connsiteX33" fmla="*/ 2977035 w 9144000"/>
                <a:gd name="connsiteY33" fmla="*/ 3787000 h 6083134"/>
                <a:gd name="connsiteX34" fmla="*/ 3491676 w 9144000"/>
                <a:gd name="connsiteY34" fmla="*/ 4018213 h 6083134"/>
                <a:gd name="connsiteX35" fmla="*/ 4104345 w 9144000"/>
                <a:gd name="connsiteY35" fmla="*/ 4230422 h 6083134"/>
                <a:gd name="connsiteX36" fmla="*/ 4769528 w 9144000"/>
                <a:gd name="connsiteY36" fmla="*/ 4414126 h 6083134"/>
                <a:gd name="connsiteX37" fmla="*/ 6183917 w 9144000"/>
                <a:gd name="connsiteY37" fmla="*/ 4727688 h 6083134"/>
                <a:gd name="connsiteX38" fmla="*/ 7661324 w 9144000"/>
                <a:gd name="connsiteY38" fmla="*/ 4977905 h 6083134"/>
                <a:gd name="connsiteX39" fmla="*/ 9144000 w 9144000"/>
                <a:gd name="connsiteY39" fmla="*/ 5180860 h 6083134"/>
                <a:gd name="connsiteX40" fmla="*/ 9144000 w 9144000"/>
                <a:gd name="connsiteY40" fmla="*/ 6083134 h 6083134"/>
                <a:gd name="connsiteX41" fmla="*/ 4375201 w 9144000"/>
                <a:gd name="connsiteY41" fmla="*/ 6083134 h 6083134"/>
                <a:gd name="connsiteX42" fmla="*/ 3764751 w 9144000"/>
                <a:gd name="connsiteY42" fmla="*/ 5874251 h 6083134"/>
                <a:gd name="connsiteX43" fmla="*/ 3001541 w 9144000"/>
                <a:gd name="connsiteY43" fmla="*/ 5582860 h 6083134"/>
                <a:gd name="connsiteX44" fmla="*/ 2252335 w 9144000"/>
                <a:gd name="connsiteY44" fmla="*/ 5234456 h 6083134"/>
                <a:gd name="connsiteX45" fmla="*/ 1524135 w 9144000"/>
                <a:gd name="connsiteY45" fmla="*/ 4797369 h 6083134"/>
                <a:gd name="connsiteX46" fmla="*/ 1181040 w 9144000"/>
                <a:gd name="connsiteY46" fmla="*/ 4521814 h 6083134"/>
                <a:gd name="connsiteX47" fmla="*/ 879957 w 9144000"/>
                <a:gd name="connsiteY47" fmla="*/ 4186080 h 6083134"/>
                <a:gd name="connsiteX48" fmla="*/ 673400 w 9144000"/>
                <a:gd name="connsiteY48" fmla="*/ 3774331 h 6083134"/>
                <a:gd name="connsiteX49" fmla="*/ 641892 w 9144000"/>
                <a:gd name="connsiteY49" fmla="*/ 3315072 h 6083134"/>
                <a:gd name="connsiteX50" fmla="*/ 645393 w 9144000"/>
                <a:gd name="connsiteY50" fmla="*/ 3286567 h 6083134"/>
                <a:gd name="connsiteX51" fmla="*/ 648456 w 9144000"/>
                <a:gd name="connsiteY51" fmla="*/ 3269938 h 6083134"/>
                <a:gd name="connsiteX52" fmla="*/ 652395 w 9144000"/>
                <a:gd name="connsiteY52" fmla="*/ 3254894 h 6083134"/>
                <a:gd name="connsiteX53" fmla="*/ 655458 w 9144000"/>
                <a:gd name="connsiteY53" fmla="*/ 3246579 h 6083134"/>
                <a:gd name="connsiteX54" fmla="*/ 655896 w 9144000"/>
                <a:gd name="connsiteY54" fmla="*/ 3238265 h 6083134"/>
                <a:gd name="connsiteX55" fmla="*/ 655896 w 9144000"/>
                <a:gd name="connsiteY55" fmla="*/ 3235890 h 6083134"/>
                <a:gd name="connsiteX56" fmla="*/ 658959 w 9144000"/>
                <a:gd name="connsiteY56" fmla="*/ 3230347 h 6083134"/>
                <a:gd name="connsiteX57" fmla="*/ 666398 w 9144000"/>
                <a:gd name="connsiteY57" fmla="*/ 3207384 h 6083134"/>
                <a:gd name="connsiteX58" fmla="*/ 694406 w 9144000"/>
                <a:gd name="connsiteY58" fmla="*/ 3115533 h 6083134"/>
                <a:gd name="connsiteX59" fmla="*/ 778429 w 9144000"/>
                <a:gd name="connsiteY59" fmla="*/ 2925494 h 6083134"/>
                <a:gd name="connsiteX60" fmla="*/ 1062007 w 9144000"/>
                <a:gd name="connsiteY60" fmla="*/ 2548585 h 6083134"/>
                <a:gd name="connsiteX61" fmla="*/ 1506630 w 9144000"/>
                <a:gd name="connsiteY61" fmla="*/ 2222354 h 6083134"/>
                <a:gd name="connsiteX62" fmla="*/ 2031774 w 9144000"/>
                <a:gd name="connsiteY62" fmla="*/ 2016479 h 6083134"/>
                <a:gd name="connsiteX63" fmla="*/ 2532412 w 9144000"/>
                <a:gd name="connsiteY63" fmla="*/ 1905623 h 6083134"/>
                <a:gd name="connsiteX64" fmla="*/ 2984036 w 9144000"/>
                <a:gd name="connsiteY64" fmla="*/ 1851779 h 6083134"/>
                <a:gd name="connsiteX65" fmla="*/ 3386647 w 9144000"/>
                <a:gd name="connsiteY65" fmla="*/ 1816939 h 6083134"/>
                <a:gd name="connsiteX66" fmla="*/ 3726241 w 9144000"/>
                <a:gd name="connsiteY66" fmla="*/ 1782099 h 6083134"/>
                <a:gd name="connsiteX67" fmla="*/ 3967807 w 9144000"/>
                <a:gd name="connsiteY67" fmla="*/ 1740924 h 6083134"/>
                <a:gd name="connsiteX68" fmla="*/ 4030824 w 9144000"/>
                <a:gd name="connsiteY68" fmla="*/ 1725087 h 6083134"/>
                <a:gd name="connsiteX69" fmla="*/ 4072836 w 9144000"/>
                <a:gd name="connsiteY69" fmla="*/ 1709251 h 6083134"/>
                <a:gd name="connsiteX70" fmla="*/ 4111347 w 9144000"/>
                <a:gd name="connsiteY70" fmla="*/ 1680745 h 6083134"/>
                <a:gd name="connsiteX71" fmla="*/ 4142855 w 9144000"/>
                <a:gd name="connsiteY71" fmla="*/ 1623734 h 6083134"/>
                <a:gd name="connsiteX72" fmla="*/ 4139354 w 9144000"/>
                <a:gd name="connsiteY72" fmla="*/ 1452700 h 6083134"/>
                <a:gd name="connsiteX73" fmla="*/ 4072836 w 9144000"/>
                <a:gd name="connsiteY73" fmla="*/ 1392521 h 6083134"/>
                <a:gd name="connsiteX74" fmla="*/ 3852275 w 9144000"/>
                <a:gd name="connsiteY74" fmla="*/ 1259494 h 6083134"/>
                <a:gd name="connsiteX75" fmla="*/ 3558194 w 9144000"/>
                <a:gd name="connsiteY75" fmla="*/ 1132802 h 6083134"/>
                <a:gd name="connsiteX76" fmla="*/ 3232605 w 9144000"/>
                <a:gd name="connsiteY76" fmla="*/ 1018779 h 6083134"/>
                <a:gd name="connsiteX77" fmla="*/ 2528911 w 9144000"/>
                <a:gd name="connsiteY77" fmla="*/ 825574 h 6083134"/>
                <a:gd name="connsiteX78" fmla="*/ 1030499 w 9144000"/>
                <a:gd name="connsiteY78" fmla="*/ 515179 h 6083134"/>
                <a:gd name="connsiteX79" fmla="*/ 0 w 9144000"/>
                <a:gd name="connsiteY79" fmla="*/ 348488 h 6083134"/>
                <a:gd name="connsiteX80" fmla="*/ 0 w 9144000"/>
                <a:gd name="connsiteY80"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63921 w 9144000"/>
                <a:gd name="connsiteY30" fmla="*/ 3470270 h 6083134"/>
                <a:gd name="connsiteX31" fmla="*/ 2640942 w 9144000"/>
                <a:gd name="connsiteY31" fmla="*/ 3558954 h 6083134"/>
                <a:gd name="connsiteX32" fmla="*/ 2977035 w 9144000"/>
                <a:gd name="connsiteY32" fmla="*/ 3787000 h 6083134"/>
                <a:gd name="connsiteX33" fmla="*/ 3491676 w 9144000"/>
                <a:gd name="connsiteY33" fmla="*/ 4018213 h 6083134"/>
                <a:gd name="connsiteX34" fmla="*/ 4104345 w 9144000"/>
                <a:gd name="connsiteY34" fmla="*/ 4230422 h 6083134"/>
                <a:gd name="connsiteX35" fmla="*/ 4769528 w 9144000"/>
                <a:gd name="connsiteY35" fmla="*/ 4414126 h 6083134"/>
                <a:gd name="connsiteX36" fmla="*/ 6183917 w 9144000"/>
                <a:gd name="connsiteY36" fmla="*/ 4727688 h 6083134"/>
                <a:gd name="connsiteX37" fmla="*/ 7661324 w 9144000"/>
                <a:gd name="connsiteY37" fmla="*/ 4977905 h 6083134"/>
                <a:gd name="connsiteX38" fmla="*/ 9144000 w 9144000"/>
                <a:gd name="connsiteY38" fmla="*/ 5180860 h 6083134"/>
                <a:gd name="connsiteX39" fmla="*/ 9144000 w 9144000"/>
                <a:gd name="connsiteY39" fmla="*/ 6083134 h 6083134"/>
                <a:gd name="connsiteX40" fmla="*/ 4375201 w 9144000"/>
                <a:gd name="connsiteY40" fmla="*/ 6083134 h 6083134"/>
                <a:gd name="connsiteX41" fmla="*/ 3764751 w 9144000"/>
                <a:gd name="connsiteY41" fmla="*/ 5874251 h 6083134"/>
                <a:gd name="connsiteX42" fmla="*/ 3001541 w 9144000"/>
                <a:gd name="connsiteY42" fmla="*/ 5582860 h 6083134"/>
                <a:gd name="connsiteX43" fmla="*/ 2252335 w 9144000"/>
                <a:gd name="connsiteY43" fmla="*/ 5234456 h 6083134"/>
                <a:gd name="connsiteX44" fmla="*/ 1524135 w 9144000"/>
                <a:gd name="connsiteY44" fmla="*/ 4797369 h 6083134"/>
                <a:gd name="connsiteX45" fmla="*/ 1181040 w 9144000"/>
                <a:gd name="connsiteY45" fmla="*/ 4521814 h 6083134"/>
                <a:gd name="connsiteX46" fmla="*/ 879957 w 9144000"/>
                <a:gd name="connsiteY46" fmla="*/ 4186080 h 6083134"/>
                <a:gd name="connsiteX47" fmla="*/ 673400 w 9144000"/>
                <a:gd name="connsiteY47" fmla="*/ 3774331 h 6083134"/>
                <a:gd name="connsiteX48" fmla="*/ 641892 w 9144000"/>
                <a:gd name="connsiteY48" fmla="*/ 3315072 h 6083134"/>
                <a:gd name="connsiteX49" fmla="*/ 645393 w 9144000"/>
                <a:gd name="connsiteY49" fmla="*/ 3286567 h 6083134"/>
                <a:gd name="connsiteX50" fmla="*/ 648456 w 9144000"/>
                <a:gd name="connsiteY50" fmla="*/ 3269938 h 6083134"/>
                <a:gd name="connsiteX51" fmla="*/ 652395 w 9144000"/>
                <a:gd name="connsiteY51" fmla="*/ 3254894 h 6083134"/>
                <a:gd name="connsiteX52" fmla="*/ 655458 w 9144000"/>
                <a:gd name="connsiteY52" fmla="*/ 3246579 h 6083134"/>
                <a:gd name="connsiteX53" fmla="*/ 655896 w 9144000"/>
                <a:gd name="connsiteY53" fmla="*/ 3238265 h 6083134"/>
                <a:gd name="connsiteX54" fmla="*/ 655896 w 9144000"/>
                <a:gd name="connsiteY54" fmla="*/ 3235890 h 6083134"/>
                <a:gd name="connsiteX55" fmla="*/ 658959 w 9144000"/>
                <a:gd name="connsiteY55" fmla="*/ 3230347 h 6083134"/>
                <a:gd name="connsiteX56" fmla="*/ 666398 w 9144000"/>
                <a:gd name="connsiteY56" fmla="*/ 3207384 h 6083134"/>
                <a:gd name="connsiteX57" fmla="*/ 694406 w 9144000"/>
                <a:gd name="connsiteY57" fmla="*/ 3115533 h 6083134"/>
                <a:gd name="connsiteX58" fmla="*/ 778429 w 9144000"/>
                <a:gd name="connsiteY58" fmla="*/ 2925494 h 6083134"/>
                <a:gd name="connsiteX59" fmla="*/ 1062007 w 9144000"/>
                <a:gd name="connsiteY59" fmla="*/ 2548585 h 6083134"/>
                <a:gd name="connsiteX60" fmla="*/ 1506630 w 9144000"/>
                <a:gd name="connsiteY60" fmla="*/ 2222354 h 6083134"/>
                <a:gd name="connsiteX61" fmla="*/ 2031774 w 9144000"/>
                <a:gd name="connsiteY61" fmla="*/ 2016479 h 6083134"/>
                <a:gd name="connsiteX62" fmla="*/ 2532412 w 9144000"/>
                <a:gd name="connsiteY62" fmla="*/ 1905623 h 6083134"/>
                <a:gd name="connsiteX63" fmla="*/ 2984036 w 9144000"/>
                <a:gd name="connsiteY63" fmla="*/ 1851779 h 6083134"/>
                <a:gd name="connsiteX64" fmla="*/ 3386647 w 9144000"/>
                <a:gd name="connsiteY64" fmla="*/ 1816939 h 6083134"/>
                <a:gd name="connsiteX65" fmla="*/ 3726241 w 9144000"/>
                <a:gd name="connsiteY65" fmla="*/ 1782099 h 6083134"/>
                <a:gd name="connsiteX66" fmla="*/ 3967807 w 9144000"/>
                <a:gd name="connsiteY66" fmla="*/ 1740924 h 6083134"/>
                <a:gd name="connsiteX67" fmla="*/ 4030824 w 9144000"/>
                <a:gd name="connsiteY67" fmla="*/ 1725087 h 6083134"/>
                <a:gd name="connsiteX68" fmla="*/ 4072836 w 9144000"/>
                <a:gd name="connsiteY68" fmla="*/ 1709251 h 6083134"/>
                <a:gd name="connsiteX69" fmla="*/ 4111347 w 9144000"/>
                <a:gd name="connsiteY69" fmla="*/ 1680745 h 6083134"/>
                <a:gd name="connsiteX70" fmla="*/ 4142855 w 9144000"/>
                <a:gd name="connsiteY70" fmla="*/ 1623734 h 6083134"/>
                <a:gd name="connsiteX71" fmla="*/ 4139354 w 9144000"/>
                <a:gd name="connsiteY71" fmla="*/ 1452700 h 6083134"/>
                <a:gd name="connsiteX72" fmla="*/ 4072836 w 9144000"/>
                <a:gd name="connsiteY72" fmla="*/ 1392521 h 6083134"/>
                <a:gd name="connsiteX73" fmla="*/ 3852275 w 9144000"/>
                <a:gd name="connsiteY73" fmla="*/ 1259494 h 6083134"/>
                <a:gd name="connsiteX74" fmla="*/ 3558194 w 9144000"/>
                <a:gd name="connsiteY74" fmla="*/ 1132802 h 6083134"/>
                <a:gd name="connsiteX75" fmla="*/ 3232605 w 9144000"/>
                <a:gd name="connsiteY75" fmla="*/ 1018779 h 6083134"/>
                <a:gd name="connsiteX76" fmla="*/ 2528911 w 9144000"/>
                <a:gd name="connsiteY76" fmla="*/ 825574 h 6083134"/>
                <a:gd name="connsiteX77" fmla="*/ 1030499 w 9144000"/>
                <a:gd name="connsiteY77" fmla="*/ 515179 h 6083134"/>
                <a:gd name="connsiteX78" fmla="*/ 0 w 9144000"/>
                <a:gd name="connsiteY78" fmla="*/ 348488 h 6083134"/>
                <a:gd name="connsiteX79" fmla="*/ 0 w 9144000"/>
                <a:gd name="connsiteY79"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44000" h="6083134">
                  <a:moveTo>
                    <a:pt x="0" y="0"/>
                  </a:moveTo>
                  <a:cubicBezTo>
                    <a:pt x="386744" y="30675"/>
                    <a:pt x="773389" y="66040"/>
                    <a:pt x="1160034" y="109764"/>
                  </a:cubicBezTo>
                  <a:cubicBezTo>
                    <a:pt x="1692181" y="166775"/>
                    <a:pt x="2224327" y="236456"/>
                    <a:pt x="2756474" y="328308"/>
                  </a:cubicBezTo>
                  <a:cubicBezTo>
                    <a:pt x="3022547" y="372650"/>
                    <a:pt x="3288620" y="426494"/>
                    <a:pt x="3554693" y="489840"/>
                  </a:cubicBezTo>
                  <a:cubicBezTo>
                    <a:pt x="3691231" y="521513"/>
                    <a:pt x="3824268" y="556353"/>
                    <a:pt x="3957304" y="597528"/>
                  </a:cubicBezTo>
                  <a:cubicBezTo>
                    <a:pt x="4090341" y="635536"/>
                    <a:pt x="4226878" y="679878"/>
                    <a:pt x="4359915" y="733722"/>
                  </a:cubicBezTo>
                  <a:cubicBezTo>
                    <a:pt x="4492952" y="787566"/>
                    <a:pt x="4629489" y="850912"/>
                    <a:pt x="4762526" y="933262"/>
                  </a:cubicBezTo>
                  <a:cubicBezTo>
                    <a:pt x="4825543" y="974437"/>
                    <a:pt x="4892062" y="1021947"/>
                    <a:pt x="4951578" y="1075791"/>
                  </a:cubicBezTo>
                  <a:cubicBezTo>
                    <a:pt x="5014595" y="1129635"/>
                    <a:pt x="5070611" y="1196148"/>
                    <a:pt x="5112622" y="1268996"/>
                  </a:cubicBezTo>
                  <a:cubicBezTo>
                    <a:pt x="5133628" y="1303836"/>
                    <a:pt x="5151133" y="1345011"/>
                    <a:pt x="5165137" y="1383019"/>
                  </a:cubicBezTo>
                  <a:cubicBezTo>
                    <a:pt x="5172139" y="1405190"/>
                    <a:pt x="5175640" y="1424194"/>
                    <a:pt x="5182642" y="1446365"/>
                  </a:cubicBezTo>
                  <a:lnTo>
                    <a:pt x="5182642" y="1452700"/>
                  </a:lnTo>
                  <a:lnTo>
                    <a:pt x="5185705" y="1464181"/>
                  </a:lnTo>
                  <a:lnTo>
                    <a:pt x="5189643" y="1490707"/>
                  </a:lnTo>
                  <a:cubicBezTo>
                    <a:pt x="5203647" y="1547719"/>
                    <a:pt x="5210649" y="1607897"/>
                    <a:pt x="5210649" y="1671243"/>
                  </a:cubicBezTo>
                  <a:cubicBezTo>
                    <a:pt x="5210649" y="1737757"/>
                    <a:pt x="5200146" y="1807437"/>
                    <a:pt x="5179141" y="1877118"/>
                  </a:cubicBezTo>
                  <a:cubicBezTo>
                    <a:pt x="5154634" y="1949966"/>
                    <a:pt x="5119624" y="2025981"/>
                    <a:pt x="5063609" y="2095662"/>
                  </a:cubicBezTo>
                  <a:cubicBezTo>
                    <a:pt x="5011094" y="2168509"/>
                    <a:pt x="4937574" y="2235023"/>
                    <a:pt x="4860553" y="2292034"/>
                  </a:cubicBezTo>
                  <a:cubicBezTo>
                    <a:pt x="4780031" y="2349046"/>
                    <a:pt x="4696008" y="2396555"/>
                    <a:pt x="4608483" y="2437730"/>
                  </a:cubicBezTo>
                  <a:cubicBezTo>
                    <a:pt x="4524460" y="2478905"/>
                    <a:pt x="4440437" y="2510578"/>
                    <a:pt x="4356414" y="2539084"/>
                  </a:cubicBezTo>
                  <a:cubicBezTo>
                    <a:pt x="4275892" y="2567589"/>
                    <a:pt x="4195370" y="2589760"/>
                    <a:pt x="4118349" y="2611932"/>
                  </a:cubicBezTo>
                  <a:cubicBezTo>
                    <a:pt x="3967807" y="2653106"/>
                    <a:pt x="3824268" y="2684779"/>
                    <a:pt x="3687730" y="2713285"/>
                  </a:cubicBezTo>
                  <a:cubicBezTo>
                    <a:pt x="3554693" y="2741791"/>
                    <a:pt x="3428659" y="2767129"/>
                    <a:pt x="3313127" y="2795635"/>
                  </a:cubicBezTo>
                  <a:cubicBezTo>
                    <a:pt x="3194094" y="2820973"/>
                    <a:pt x="3089065" y="2849479"/>
                    <a:pt x="2994539" y="2877985"/>
                  </a:cubicBezTo>
                  <a:cubicBezTo>
                    <a:pt x="2900013" y="2906490"/>
                    <a:pt x="2819491" y="2938163"/>
                    <a:pt x="2756474" y="2969836"/>
                  </a:cubicBezTo>
                  <a:cubicBezTo>
                    <a:pt x="2693456" y="3001509"/>
                    <a:pt x="2647944" y="3030015"/>
                    <a:pt x="2619936" y="3061688"/>
                  </a:cubicBezTo>
                  <a:cubicBezTo>
                    <a:pt x="2588428" y="3090194"/>
                    <a:pt x="2574424" y="3115532"/>
                    <a:pt x="2560420" y="3147205"/>
                  </a:cubicBezTo>
                  <a:cubicBezTo>
                    <a:pt x="2546416" y="3178878"/>
                    <a:pt x="2535913" y="3216886"/>
                    <a:pt x="2528911" y="3261228"/>
                  </a:cubicBezTo>
                  <a:cubicBezTo>
                    <a:pt x="2528911" y="3283399"/>
                    <a:pt x="2525908" y="3295885"/>
                    <a:pt x="2525410" y="3330909"/>
                  </a:cubicBezTo>
                  <a:cubicBezTo>
                    <a:pt x="2524912" y="3365933"/>
                    <a:pt x="2537749" y="3435246"/>
                    <a:pt x="2563921" y="3470270"/>
                  </a:cubicBezTo>
                  <a:cubicBezTo>
                    <a:pt x="2590093" y="3505294"/>
                    <a:pt x="2605932" y="3524114"/>
                    <a:pt x="2640942" y="3558954"/>
                  </a:cubicBezTo>
                  <a:cubicBezTo>
                    <a:pt x="2710961" y="3625468"/>
                    <a:pt x="2829994" y="3707817"/>
                    <a:pt x="2977035" y="3787000"/>
                  </a:cubicBezTo>
                  <a:cubicBezTo>
                    <a:pt x="3124075" y="3866183"/>
                    <a:pt x="3302624" y="3945365"/>
                    <a:pt x="3491676" y="4018213"/>
                  </a:cubicBezTo>
                  <a:cubicBezTo>
                    <a:pt x="3684229" y="4094228"/>
                    <a:pt x="3890786" y="4163909"/>
                    <a:pt x="4104345" y="4230422"/>
                  </a:cubicBezTo>
                  <a:cubicBezTo>
                    <a:pt x="4317903" y="4293768"/>
                    <a:pt x="4541965" y="4357114"/>
                    <a:pt x="4769528" y="4414126"/>
                  </a:cubicBezTo>
                  <a:cubicBezTo>
                    <a:pt x="5224653" y="4531316"/>
                    <a:pt x="5700784" y="4635837"/>
                    <a:pt x="6183917" y="4727688"/>
                  </a:cubicBezTo>
                  <a:cubicBezTo>
                    <a:pt x="6670551" y="4819540"/>
                    <a:pt x="7164187" y="4905057"/>
                    <a:pt x="7661324" y="4977905"/>
                  </a:cubicBezTo>
                  <a:cubicBezTo>
                    <a:pt x="8150979" y="5052776"/>
                    <a:pt x="8647427" y="5121502"/>
                    <a:pt x="9144000" y="5180860"/>
                  </a:cubicBezTo>
                  <a:lnTo>
                    <a:pt x="9144000" y="6083134"/>
                  </a:lnTo>
                  <a:lnTo>
                    <a:pt x="4375201" y="6083134"/>
                  </a:lnTo>
                  <a:cubicBezTo>
                    <a:pt x="4170572" y="6017183"/>
                    <a:pt x="3967105" y="5947479"/>
                    <a:pt x="3764751" y="5874251"/>
                  </a:cubicBezTo>
                  <a:cubicBezTo>
                    <a:pt x="3509181" y="5785567"/>
                    <a:pt x="3253610" y="5687380"/>
                    <a:pt x="3001541" y="5582860"/>
                  </a:cubicBezTo>
                  <a:cubicBezTo>
                    <a:pt x="2749472" y="5475171"/>
                    <a:pt x="2500903" y="5361149"/>
                    <a:pt x="2252335" y="5234456"/>
                  </a:cubicBezTo>
                  <a:cubicBezTo>
                    <a:pt x="2003767" y="5107764"/>
                    <a:pt x="1758699" y="4965236"/>
                    <a:pt x="1524135" y="4797369"/>
                  </a:cubicBezTo>
                  <a:cubicBezTo>
                    <a:pt x="1405102" y="4715019"/>
                    <a:pt x="1289570" y="4623167"/>
                    <a:pt x="1181040" y="4521814"/>
                  </a:cubicBezTo>
                  <a:cubicBezTo>
                    <a:pt x="1072510" y="4420460"/>
                    <a:pt x="970982" y="4309605"/>
                    <a:pt x="879957" y="4186080"/>
                  </a:cubicBezTo>
                  <a:cubicBezTo>
                    <a:pt x="792433" y="4059388"/>
                    <a:pt x="718913" y="3923194"/>
                    <a:pt x="673400" y="3774331"/>
                  </a:cubicBezTo>
                  <a:cubicBezTo>
                    <a:pt x="627888" y="3625468"/>
                    <a:pt x="617385" y="3467103"/>
                    <a:pt x="641892" y="3315072"/>
                  </a:cubicBezTo>
                  <a:lnTo>
                    <a:pt x="645393" y="3286567"/>
                  </a:lnTo>
                  <a:lnTo>
                    <a:pt x="648456" y="3269938"/>
                  </a:lnTo>
                  <a:cubicBezTo>
                    <a:pt x="652395" y="3264395"/>
                    <a:pt x="652395" y="3254894"/>
                    <a:pt x="652395" y="3254894"/>
                  </a:cubicBezTo>
                  <a:lnTo>
                    <a:pt x="655458" y="3246579"/>
                  </a:lnTo>
                  <a:lnTo>
                    <a:pt x="655896" y="3238265"/>
                  </a:lnTo>
                  <a:lnTo>
                    <a:pt x="655896" y="3235890"/>
                  </a:lnTo>
                  <a:lnTo>
                    <a:pt x="658959" y="3230347"/>
                  </a:lnTo>
                  <a:lnTo>
                    <a:pt x="666398" y="3207384"/>
                  </a:lnTo>
                  <a:cubicBezTo>
                    <a:pt x="673400" y="3178878"/>
                    <a:pt x="683903" y="3147205"/>
                    <a:pt x="694406" y="3115533"/>
                  </a:cubicBezTo>
                  <a:cubicBezTo>
                    <a:pt x="718913" y="3052186"/>
                    <a:pt x="746921" y="2988840"/>
                    <a:pt x="778429" y="2925494"/>
                  </a:cubicBezTo>
                  <a:cubicBezTo>
                    <a:pt x="844948" y="2798802"/>
                    <a:pt x="939474" y="2668943"/>
                    <a:pt x="1062007" y="2548585"/>
                  </a:cubicBezTo>
                  <a:cubicBezTo>
                    <a:pt x="1184541" y="2425061"/>
                    <a:pt x="1338583" y="2314205"/>
                    <a:pt x="1506630" y="2222354"/>
                  </a:cubicBezTo>
                  <a:cubicBezTo>
                    <a:pt x="1678177" y="2133669"/>
                    <a:pt x="1856726" y="2067156"/>
                    <a:pt x="2031774" y="2016479"/>
                  </a:cubicBezTo>
                  <a:cubicBezTo>
                    <a:pt x="2203322" y="1965802"/>
                    <a:pt x="2371368" y="1930962"/>
                    <a:pt x="2532412" y="1905623"/>
                  </a:cubicBezTo>
                  <a:cubicBezTo>
                    <a:pt x="2689956" y="1880285"/>
                    <a:pt x="2840497" y="1864449"/>
                    <a:pt x="2984036" y="1851779"/>
                  </a:cubicBezTo>
                  <a:cubicBezTo>
                    <a:pt x="3127576" y="1835943"/>
                    <a:pt x="3260612" y="1826441"/>
                    <a:pt x="3386647" y="1816939"/>
                  </a:cubicBezTo>
                  <a:cubicBezTo>
                    <a:pt x="3512682" y="1804270"/>
                    <a:pt x="3628214" y="1794768"/>
                    <a:pt x="3726241" y="1782099"/>
                  </a:cubicBezTo>
                  <a:cubicBezTo>
                    <a:pt x="3827769" y="1769430"/>
                    <a:pt x="3911792" y="1756760"/>
                    <a:pt x="3967807" y="1740924"/>
                  </a:cubicBezTo>
                  <a:cubicBezTo>
                    <a:pt x="3995815" y="1734589"/>
                    <a:pt x="4016821" y="1728255"/>
                    <a:pt x="4030824" y="1725087"/>
                  </a:cubicBezTo>
                  <a:cubicBezTo>
                    <a:pt x="4048329" y="1718753"/>
                    <a:pt x="4058832" y="1715586"/>
                    <a:pt x="4072836" y="1709251"/>
                  </a:cubicBezTo>
                  <a:cubicBezTo>
                    <a:pt x="4083339" y="1702916"/>
                    <a:pt x="4097343" y="1696582"/>
                    <a:pt x="4111347" y="1680745"/>
                  </a:cubicBezTo>
                  <a:cubicBezTo>
                    <a:pt x="4121849" y="1668076"/>
                    <a:pt x="4132352" y="1645905"/>
                    <a:pt x="4142855" y="1623734"/>
                  </a:cubicBezTo>
                  <a:cubicBezTo>
                    <a:pt x="4168478" y="1576202"/>
                    <a:pt x="4173884" y="1508380"/>
                    <a:pt x="4139354" y="1452700"/>
                  </a:cubicBezTo>
                  <a:cubicBezTo>
                    <a:pt x="4125350" y="1436863"/>
                    <a:pt x="4100844" y="1414692"/>
                    <a:pt x="4072836" y="1392521"/>
                  </a:cubicBezTo>
                  <a:cubicBezTo>
                    <a:pt x="4016821" y="1348179"/>
                    <a:pt x="3939799" y="1300669"/>
                    <a:pt x="3852275" y="1259494"/>
                  </a:cubicBezTo>
                  <a:cubicBezTo>
                    <a:pt x="3761250" y="1215152"/>
                    <a:pt x="3663223" y="1173977"/>
                    <a:pt x="3558194" y="1132802"/>
                  </a:cubicBezTo>
                  <a:cubicBezTo>
                    <a:pt x="3456666" y="1091627"/>
                    <a:pt x="3344636" y="1056787"/>
                    <a:pt x="3232605" y="1018779"/>
                  </a:cubicBezTo>
                  <a:cubicBezTo>
                    <a:pt x="3008543" y="949099"/>
                    <a:pt x="2770478" y="885753"/>
                    <a:pt x="2528911" y="825574"/>
                  </a:cubicBezTo>
                  <a:cubicBezTo>
                    <a:pt x="2042277" y="705217"/>
                    <a:pt x="1538138" y="607030"/>
                    <a:pt x="1030499" y="515179"/>
                  </a:cubicBezTo>
                  <a:cubicBezTo>
                    <a:pt x="689847" y="455667"/>
                    <a:pt x="346041" y="400434"/>
                    <a:pt x="0" y="348488"/>
                  </a:cubicBezTo>
                  <a:lnTo>
                    <a:pt x="0" y="0"/>
                  </a:lnTo>
                  <a:close/>
                </a:path>
              </a:pathLst>
            </a:custGeom>
            <a:solidFill>
              <a:schemeClr val="bg1">
                <a:lumMod val="85000"/>
              </a:schemeClr>
            </a:solidFill>
            <a:ln w="38100">
              <a:solidFill>
                <a:schemeClr val="tx1">
                  <a:lumMod val="85000"/>
                  <a:lumOff val="15000"/>
                </a:schemeClr>
              </a:solidFill>
            </a:ln>
          </p:spPr>
          <p:txBody>
            <a:bodyPr/>
            <a:lstStyle/>
            <a:p>
              <a:pPr eaLnBrk="1" fontAlgn="auto" hangingPunct="1">
                <a:spcBef>
                  <a:spcPts val="0"/>
                </a:spcBef>
                <a:spcAft>
                  <a:spcPts val="0"/>
                </a:spcAft>
                <a:defRPr/>
              </a:pPr>
              <a:endParaRPr kumimoji="0" lang="en-US">
                <a:latin typeface="+mn-lt"/>
                <a:ea typeface="+mn-ea"/>
              </a:endParaRPr>
            </a:p>
          </p:txBody>
        </p:sp>
        <p:sp>
          <p:nvSpPr>
            <p:cNvPr id="9" name="Freeform 7"/>
            <p:cNvSpPr>
              <a:spLocks/>
            </p:cNvSpPr>
            <p:nvPr/>
          </p:nvSpPr>
          <p:spPr bwMode="auto">
            <a:xfrm>
              <a:off x="0" y="796640"/>
              <a:ext cx="9144000" cy="6061361"/>
            </a:xfrm>
            <a:custGeom>
              <a:avLst/>
              <a:gdLst>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7011 w 9143999"/>
                <a:gd name="connsiteY33" fmla="*/ 3362035 h 6061990"/>
                <a:gd name="connsiteX34" fmla="*/ 2406574 w 9143999"/>
                <a:gd name="connsiteY34" fmla="*/ 3366390 h 6061990"/>
                <a:gd name="connsiteX35" fmla="*/ 2410075 w 9143999"/>
                <a:gd name="connsiteY35" fmla="*/ 3371932 h 6061990"/>
                <a:gd name="connsiteX36" fmla="*/ 2445086 w 9143999"/>
                <a:gd name="connsiteY36" fmla="*/ 3470900 h 6061990"/>
                <a:gd name="connsiteX37" fmla="*/ 2529111 w 9143999"/>
                <a:gd name="connsiteY37" fmla="*/ 3575409 h 6061990"/>
                <a:gd name="connsiteX38" fmla="*/ 2886218 w 9143999"/>
                <a:gd name="connsiteY38" fmla="*/ 3828766 h 6061990"/>
                <a:gd name="connsiteX39" fmla="*/ 3414877 w 9143999"/>
                <a:gd name="connsiteY39" fmla="*/ 4075790 h 6061990"/>
                <a:gd name="connsiteX40" fmla="*/ 4034564 w 9143999"/>
                <a:gd name="connsiteY40" fmla="*/ 4294310 h 6061990"/>
                <a:gd name="connsiteX41" fmla="*/ 4706767 w 9143999"/>
                <a:gd name="connsiteY41" fmla="*/ 4487495 h 6061990"/>
                <a:gd name="connsiteX42" fmla="*/ 6128195 w 9143999"/>
                <a:gd name="connsiteY42" fmla="*/ 4810525 h 6061990"/>
                <a:gd name="connsiteX43" fmla="*/ 7609141 w 9143999"/>
                <a:gd name="connsiteY43" fmla="*/ 5070216 h 6061990"/>
                <a:gd name="connsiteX44" fmla="*/ 9118095 w 9143999"/>
                <a:gd name="connsiteY44" fmla="*/ 5285570 h 6061990"/>
                <a:gd name="connsiteX45" fmla="*/ 9143999 w 9143999"/>
                <a:gd name="connsiteY45" fmla="*/ 5288702 h 6061990"/>
                <a:gd name="connsiteX46" fmla="*/ 9143999 w 9143999"/>
                <a:gd name="connsiteY46" fmla="*/ 6061990 h 6061990"/>
                <a:gd name="connsiteX47" fmla="*/ 4752032 w 9143999"/>
                <a:gd name="connsiteY47" fmla="*/ 6061990 h 6061990"/>
                <a:gd name="connsiteX48" fmla="*/ 3828002 w 9143999"/>
                <a:gd name="connsiteY48" fmla="*/ 5760614 h 6061990"/>
                <a:gd name="connsiteX49" fmla="*/ 3071774 w 9143999"/>
                <a:gd name="connsiteY49" fmla="*/ 5475587 h 6061990"/>
                <a:gd name="connsiteX50" fmla="*/ 2329551 w 9143999"/>
                <a:gd name="connsiteY50" fmla="*/ 5136722 h 6061990"/>
                <a:gd name="connsiteX51" fmla="*/ 1615336 w 9143999"/>
                <a:gd name="connsiteY51" fmla="*/ 4712349 h 6061990"/>
                <a:gd name="connsiteX52" fmla="*/ 1282736 w 9143999"/>
                <a:gd name="connsiteY52" fmla="*/ 4446324 h 6061990"/>
                <a:gd name="connsiteX53" fmla="*/ 992148 w 9143999"/>
                <a:gd name="connsiteY53" fmla="*/ 4123294 h 6061990"/>
                <a:gd name="connsiteX54" fmla="*/ 792588 w 9143999"/>
                <a:gd name="connsiteY54" fmla="*/ 3733758 h 6061990"/>
                <a:gd name="connsiteX55" fmla="*/ 761078 w 9143999"/>
                <a:gd name="connsiteY55" fmla="*/ 3296717 h 6061990"/>
                <a:gd name="connsiteX56" fmla="*/ 764579 w 9143999"/>
                <a:gd name="connsiteY56" fmla="*/ 3271381 h 6061990"/>
                <a:gd name="connsiteX57" fmla="*/ 767643 w 9143999"/>
                <a:gd name="connsiteY57" fmla="*/ 3257526 h 6061990"/>
                <a:gd name="connsiteX58" fmla="*/ 771582 w 9143999"/>
                <a:gd name="connsiteY58" fmla="*/ 3242878 h 6061990"/>
                <a:gd name="connsiteX59" fmla="*/ 774645 w 9143999"/>
                <a:gd name="connsiteY59" fmla="*/ 3234565 h 6061990"/>
                <a:gd name="connsiteX60" fmla="*/ 775083 w 9143999"/>
                <a:gd name="connsiteY60" fmla="*/ 3226251 h 6061990"/>
                <a:gd name="connsiteX61" fmla="*/ 775083 w 9143999"/>
                <a:gd name="connsiteY61" fmla="*/ 3223876 h 6061990"/>
                <a:gd name="connsiteX62" fmla="*/ 778146 w 9143999"/>
                <a:gd name="connsiteY62" fmla="*/ 3218334 h 6061990"/>
                <a:gd name="connsiteX63" fmla="*/ 782085 w 9143999"/>
                <a:gd name="connsiteY63" fmla="*/ 3195374 h 6061990"/>
                <a:gd name="connsiteX64" fmla="*/ 813594 w 9143999"/>
                <a:gd name="connsiteY64" fmla="*/ 3106699 h 6061990"/>
                <a:gd name="connsiteX65" fmla="*/ 890617 w 9143999"/>
                <a:gd name="connsiteY65" fmla="*/ 2926182 h 6061990"/>
                <a:gd name="connsiteX66" fmla="*/ 1156698 w 9143999"/>
                <a:gd name="connsiteY66" fmla="*/ 2565148 h 6061990"/>
                <a:gd name="connsiteX67" fmla="*/ 1576824 w 9143999"/>
                <a:gd name="connsiteY67" fmla="*/ 2254786 h 6061990"/>
                <a:gd name="connsiteX68" fmla="*/ 2077475 w 9143999"/>
                <a:gd name="connsiteY68" fmla="*/ 2055267 h 6061990"/>
                <a:gd name="connsiteX69" fmla="*/ 2560620 w 9143999"/>
                <a:gd name="connsiteY69" fmla="*/ 1947590 h 6061990"/>
                <a:gd name="connsiteX70" fmla="*/ 3005254 w 9143999"/>
                <a:gd name="connsiteY70" fmla="*/ 1890585 h 6061990"/>
                <a:gd name="connsiteX71" fmla="*/ 3404374 w 9143999"/>
                <a:gd name="connsiteY71" fmla="*/ 1852581 h 6061990"/>
                <a:gd name="connsiteX72" fmla="*/ 3754480 w 9143999"/>
                <a:gd name="connsiteY72" fmla="*/ 1814578 h 6061990"/>
                <a:gd name="connsiteX73" fmla="*/ 4006556 w 9143999"/>
                <a:gd name="connsiteY73" fmla="*/ 1763907 h 6061990"/>
                <a:gd name="connsiteX74" fmla="*/ 4083579 w 9143999"/>
                <a:gd name="connsiteY74" fmla="*/ 1738571 h 6061990"/>
                <a:gd name="connsiteX75" fmla="*/ 4136095 w 9143999"/>
                <a:gd name="connsiteY75" fmla="*/ 1713235 h 6061990"/>
                <a:gd name="connsiteX76" fmla="*/ 4178107 w 9143999"/>
                <a:gd name="connsiteY76" fmla="*/ 1672065 h 6061990"/>
                <a:gd name="connsiteX77" fmla="*/ 4209617 w 9143999"/>
                <a:gd name="connsiteY77" fmla="*/ 1605558 h 6061990"/>
                <a:gd name="connsiteX78" fmla="*/ 4227122 w 9143999"/>
                <a:gd name="connsiteY78" fmla="*/ 1513716 h 6061990"/>
                <a:gd name="connsiteX79" fmla="*/ 4227122 w 9143999"/>
                <a:gd name="connsiteY79" fmla="*/ 1505403 h 6061990"/>
                <a:gd name="connsiteX80" fmla="*/ 4227122 w 9143999"/>
                <a:gd name="connsiteY80" fmla="*/ 1495902 h 6061990"/>
                <a:gd name="connsiteX81" fmla="*/ 4227122 w 9143999"/>
                <a:gd name="connsiteY81" fmla="*/ 1482047 h 6061990"/>
                <a:gd name="connsiteX82" fmla="*/ 4223621 w 9143999"/>
                <a:gd name="connsiteY82" fmla="*/ 1463045 h 6061990"/>
                <a:gd name="connsiteX83" fmla="*/ 4192112 w 9143999"/>
                <a:gd name="connsiteY83" fmla="*/ 1409207 h 6061990"/>
                <a:gd name="connsiteX84" fmla="*/ 4118589 w 9143999"/>
                <a:gd name="connsiteY84" fmla="*/ 1342700 h 6061990"/>
                <a:gd name="connsiteX85" fmla="*/ 3884019 w 9143999"/>
                <a:gd name="connsiteY85" fmla="*/ 1203354 h 6061990"/>
                <a:gd name="connsiteX86" fmla="*/ 3582928 w 9143999"/>
                <a:gd name="connsiteY86" fmla="*/ 1076675 h 6061990"/>
                <a:gd name="connsiteX87" fmla="*/ 3253829 w 9143999"/>
                <a:gd name="connsiteY87" fmla="*/ 965832 h 6061990"/>
                <a:gd name="connsiteX88" fmla="*/ 2543115 w 9143999"/>
                <a:gd name="connsiteY88" fmla="*/ 772647 h 6061990"/>
                <a:gd name="connsiteX89" fmla="*/ 1041163 w 9143999"/>
                <a:gd name="connsiteY89" fmla="*/ 468619 h 6061990"/>
                <a:gd name="connsiteX90" fmla="*/ 0 w 9143999"/>
                <a:gd name="connsiteY90" fmla="*/ 304674 h 6061990"/>
                <a:gd name="connsiteX91" fmla="*/ 0 w 9143999"/>
                <a:gd name="connsiteY91"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6574 w 9143999"/>
                <a:gd name="connsiteY33" fmla="*/ 3366390 h 6061990"/>
                <a:gd name="connsiteX34" fmla="*/ 2410075 w 9143999"/>
                <a:gd name="connsiteY34" fmla="*/ 3371932 h 6061990"/>
                <a:gd name="connsiteX35" fmla="*/ 2445086 w 9143999"/>
                <a:gd name="connsiteY35" fmla="*/ 3470900 h 6061990"/>
                <a:gd name="connsiteX36" fmla="*/ 2529111 w 9143999"/>
                <a:gd name="connsiteY36" fmla="*/ 3575409 h 6061990"/>
                <a:gd name="connsiteX37" fmla="*/ 2886218 w 9143999"/>
                <a:gd name="connsiteY37" fmla="*/ 3828766 h 6061990"/>
                <a:gd name="connsiteX38" fmla="*/ 3414877 w 9143999"/>
                <a:gd name="connsiteY38" fmla="*/ 4075790 h 6061990"/>
                <a:gd name="connsiteX39" fmla="*/ 4034564 w 9143999"/>
                <a:gd name="connsiteY39" fmla="*/ 4294310 h 6061990"/>
                <a:gd name="connsiteX40" fmla="*/ 4706767 w 9143999"/>
                <a:gd name="connsiteY40" fmla="*/ 4487495 h 6061990"/>
                <a:gd name="connsiteX41" fmla="*/ 6128195 w 9143999"/>
                <a:gd name="connsiteY41" fmla="*/ 4810525 h 6061990"/>
                <a:gd name="connsiteX42" fmla="*/ 7609141 w 9143999"/>
                <a:gd name="connsiteY42" fmla="*/ 5070216 h 6061990"/>
                <a:gd name="connsiteX43" fmla="*/ 9118095 w 9143999"/>
                <a:gd name="connsiteY43" fmla="*/ 5285570 h 6061990"/>
                <a:gd name="connsiteX44" fmla="*/ 9143999 w 9143999"/>
                <a:gd name="connsiteY44" fmla="*/ 5288702 h 6061990"/>
                <a:gd name="connsiteX45" fmla="*/ 9143999 w 9143999"/>
                <a:gd name="connsiteY45" fmla="*/ 6061990 h 6061990"/>
                <a:gd name="connsiteX46" fmla="*/ 4752032 w 9143999"/>
                <a:gd name="connsiteY46" fmla="*/ 6061990 h 6061990"/>
                <a:gd name="connsiteX47" fmla="*/ 3828002 w 9143999"/>
                <a:gd name="connsiteY47" fmla="*/ 5760614 h 6061990"/>
                <a:gd name="connsiteX48" fmla="*/ 3071774 w 9143999"/>
                <a:gd name="connsiteY48" fmla="*/ 5475587 h 6061990"/>
                <a:gd name="connsiteX49" fmla="*/ 2329551 w 9143999"/>
                <a:gd name="connsiteY49" fmla="*/ 5136722 h 6061990"/>
                <a:gd name="connsiteX50" fmla="*/ 1615336 w 9143999"/>
                <a:gd name="connsiteY50" fmla="*/ 4712349 h 6061990"/>
                <a:gd name="connsiteX51" fmla="*/ 1282736 w 9143999"/>
                <a:gd name="connsiteY51" fmla="*/ 4446324 h 6061990"/>
                <a:gd name="connsiteX52" fmla="*/ 992148 w 9143999"/>
                <a:gd name="connsiteY52" fmla="*/ 4123294 h 6061990"/>
                <a:gd name="connsiteX53" fmla="*/ 792588 w 9143999"/>
                <a:gd name="connsiteY53" fmla="*/ 3733758 h 6061990"/>
                <a:gd name="connsiteX54" fmla="*/ 761078 w 9143999"/>
                <a:gd name="connsiteY54" fmla="*/ 3296717 h 6061990"/>
                <a:gd name="connsiteX55" fmla="*/ 764579 w 9143999"/>
                <a:gd name="connsiteY55" fmla="*/ 3271381 h 6061990"/>
                <a:gd name="connsiteX56" fmla="*/ 767643 w 9143999"/>
                <a:gd name="connsiteY56" fmla="*/ 3257526 h 6061990"/>
                <a:gd name="connsiteX57" fmla="*/ 771582 w 9143999"/>
                <a:gd name="connsiteY57" fmla="*/ 3242878 h 6061990"/>
                <a:gd name="connsiteX58" fmla="*/ 774645 w 9143999"/>
                <a:gd name="connsiteY58" fmla="*/ 3234565 h 6061990"/>
                <a:gd name="connsiteX59" fmla="*/ 775083 w 9143999"/>
                <a:gd name="connsiteY59" fmla="*/ 3226251 h 6061990"/>
                <a:gd name="connsiteX60" fmla="*/ 775083 w 9143999"/>
                <a:gd name="connsiteY60" fmla="*/ 3223876 h 6061990"/>
                <a:gd name="connsiteX61" fmla="*/ 778146 w 9143999"/>
                <a:gd name="connsiteY61" fmla="*/ 3218334 h 6061990"/>
                <a:gd name="connsiteX62" fmla="*/ 782085 w 9143999"/>
                <a:gd name="connsiteY62" fmla="*/ 3195374 h 6061990"/>
                <a:gd name="connsiteX63" fmla="*/ 813594 w 9143999"/>
                <a:gd name="connsiteY63" fmla="*/ 3106699 h 6061990"/>
                <a:gd name="connsiteX64" fmla="*/ 890617 w 9143999"/>
                <a:gd name="connsiteY64" fmla="*/ 2926182 h 6061990"/>
                <a:gd name="connsiteX65" fmla="*/ 1156698 w 9143999"/>
                <a:gd name="connsiteY65" fmla="*/ 2565148 h 6061990"/>
                <a:gd name="connsiteX66" fmla="*/ 1576824 w 9143999"/>
                <a:gd name="connsiteY66" fmla="*/ 2254786 h 6061990"/>
                <a:gd name="connsiteX67" fmla="*/ 2077475 w 9143999"/>
                <a:gd name="connsiteY67" fmla="*/ 2055267 h 6061990"/>
                <a:gd name="connsiteX68" fmla="*/ 2560620 w 9143999"/>
                <a:gd name="connsiteY68" fmla="*/ 1947590 h 6061990"/>
                <a:gd name="connsiteX69" fmla="*/ 3005254 w 9143999"/>
                <a:gd name="connsiteY69" fmla="*/ 1890585 h 6061990"/>
                <a:gd name="connsiteX70" fmla="*/ 3404374 w 9143999"/>
                <a:gd name="connsiteY70" fmla="*/ 1852581 h 6061990"/>
                <a:gd name="connsiteX71" fmla="*/ 3754480 w 9143999"/>
                <a:gd name="connsiteY71" fmla="*/ 1814578 h 6061990"/>
                <a:gd name="connsiteX72" fmla="*/ 4006556 w 9143999"/>
                <a:gd name="connsiteY72" fmla="*/ 1763907 h 6061990"/>
                <a:gd name="connsiteX73" fmla="*/ 4083579 w 9143999"/>
                <a:gd name="connsiteY73" fmla="*/ 1738571 h 6061990"/>
                <a:gd name="connsiteX74" fmla="*/ 4136095 w 9143999"/>
                <a:gd name="connsiteY74" fmla="*/ 1713235 h 6061990"/>
                <a:gd name="connsiteX75" fmla="*/ 4178107 w 9143999"/>
                <a:gd name="connsiteY75" fmla="*/ 1672065 h 6061990"/>
                <a:gd name="connsiteX76" fmla="*/ 4209617 w 9143999"/>
                <a:gd name="connsiteY76" fmla="*/ 1605558 h 6061990"/>
                <a:gd name="connsiteX77" fmla="*/ 4227122 w 9143999"/>
                <a:gd name="connsiteY77" fmla="*/ 1513716 h 6061990"/>
                <a:gd name="connsiteX78" fmla="*/ 4227122 w 9143999"/>
                <a:gd name="connsiteY78" fmla="*/ 1505403 h 6061990"/>
                <a:gd name="connsiteX79" fmla="*/ 4227122 w 9143999"/>
                <a:gd name="connsiteY79" fmla="*/ 1495902 h 6061990"/>
                <a:gd name="connsiteX80" fmla="*/ 4227122 w 9143999"/>
                <a:gd name="connsiteY80" fmla="*/ 1482047 h 6061990"/>
                <a:gd name="connsiteX81" fmla="*/ 4223621 w 9143999"/>
                <a:gd name="connsiteY81" fmla="*/ 1463045 h 6061990"/>
                <a:gd name="connsiteX82" fmla="*/ 4192112 w 9143999"/>
                <a:gd name="connsiteY82" fmla="*/ 1409207 h 6061990"/>
                <a:gd name="connsiteX83" fmla="*/ 4118589 w 9143999"/>
                <a:gd name="connsiteY83" fmla="*/ 1342700 h 6061990"/>
                <a:gd name="connsiteX84" fmla="*/ 3884019 w 9143999"/>
                <a:gd name="connsiteY84" fmla="*/ 1203354 h 6061990"/>
                <a:gd name="connsiteX85" fmla="*/ 3582928 w 9143999"/>
                <a:gd name="connsiteY85" fmla="*/ 1076675 h 6061990"/>
                <a:gd name="connsiteX86" fmla="*/ 3253829 w 9143999"/>
                <a:gd name="connsiteY86" fmla="*/ 965832 h 6061990"/>
                <a:gd name="connsiteX87" fmla="*/ 2543115 w 9143999"/>
                <a:gd name="connsiteY87" fmla="*/ 772647 h 6061990"/>
                <a:gd name="connsiteX88" fmla="*/ 1041163 w 9143999"/>
                <a:gd name="connsiteY88" fmla="*/ 468619 h 6061990"/>
                <a:gd name="connsiteX89" fmla="*/ 0 w 9143999"/>
                <a:gd name="connsiteY89" fmla="*/ 304674 h 6061990"/>
                <a:gd name="connsiteX90" fmla="*/ 0 w 9143999"/>
                <a:gd name="connsiteY90"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6574 w 9143999"/>
                <a:gd name="connsiteY32" fmla="*/ 3366390 h 6061990"/>
                <a:gd name="connsiteX33" fmla="*/ 2410075 w 9143999"/>
                <a:gd name="connsiteY33" fmla="*/ 3371932 h 6061990"/>
                <a:gd name="connsiteX34" fmla="*/ 2445086 w 9143999"/>
                <a:gd name="connsiteY34" fmla="*/ 3470900 h 6061990"/>
                <a:gd name="connsiteX35" fmla="*/ 2529111 w 9143999"/>
                <a:gd name="connsiteY35" fmla="*/ 3575409 h 6061990"/>
                <a:gd name="connsiteX36" fmla="*/ 2886218 w 9143999"/>
                <a:gd name="connsiteY36" fmla="*/ 3828766 h 6061990"/>
                <a:gd name="connsiteX37" fmla="*/ 3414877 w 9143999"/>
                <a:gd name="connsiteY37" fmla="*/ 4075790 h 6061990"/>
                <a:gd name="connsiteX38" fmla="*/ 4034564 w 9143999"/>
                <a:gd name="connsiteY38" fmla="*/ 4294310 h 6061990"/>
                <a:gd name="connsiteX39" fmla="*/ 4706767 w 9143999"/>
                <a:gd name="connsiteY39" fmla="*/ 4487495 h 6061990"/>
                <a:gd name="connsiteX40" fmla="*/ 6128195 w 9143999"/>
                <a:gd name="connsiteY40" fmla="*/ 4810525 h 6061990"/>
                <a:gd name="connsiteX41" fmla="*/ 7609141 w 9143999"/>
                <a:gd name="connsiteY41" fmla="*/ 5070216 h 6061990"/>
                <a:gd name="connsiteX42" fmla="*/ 9118095 w 9143999"/>
                <a:gd name="connsiteY42" fmla="*/ 5285570 h 6061990"/>
                <a:gd name="connsiteX43" fmla="*/ 9143999 w 9143999"/>
                <a:gd name="connsiteY43" fmla="*/ 5288702 h 6061990"/>
                <a:gd name="connsiteX44" fmla="*/ 9143999 w 9143999"/>
                <a:gd name="connsiteY44" fmla="*/ 6061990 h 6061990"/>
                <a:gd name="connsiteX45" fmla="*/ 4752032 w 9143999"/>
                <a:gd name="connsiteY45" fmla="*/ 6061990 h 6061990"/>
                <a:gd name="connsiteX46" fmla="*/ 3828002 w 9143999"/>
                <a:gd name="connsiteY46" fmla="*/ 5760614 h 6061990"/>
                <a:gd name="connsiteX47" fmla="*/ 3071774 w 9143999"/>
                <a:gd name="connsiteY47" fmla="*/ 5475587 h 6061990"/>
                <a:gd name="connsiteX48" fmla="*/ 2329551 w 9143999"/>
                <a:gd name="connsiteY48" fmla="*/ 5136722 h 6061990"/>
                <a:gd name="connsiteX49" fmla="*/ 1615336 w 9143999"/>
                <a:gd name="connsiteY49" fmla="*/ 4712349 h 6061990"/>
                <a:gd name="connsiteX50" fmla="*/ 1282736 w 9143999"/>
                <a:gd name="connsiteY50" fmla="*/ 4446324 h 6061990"/>
                <a:gd name="connsiteX51" fmla="*/ 992148 w 9143999"/>
                <a:gd name="connsiteY51" fmla="*/ 4123294 h 6061990"/>
                <a:gd name="connsiteX52" fmla="*/ 792588 w 9143999"/>
                <a:gd name="connsiteY52" fmla="*/ 3733758 h 6061990"/>
                <a:gd name="connsiteX53" fmla="*/ 761078 w 9143999"/>
                <a:gd name="connsiteY53" fmla="*/ 3296717 h 6061990"/>
                <a:gd name="connsiteX54" fmla="*/ 764579 w 9143999"/>
                <a:gd name="connsiteY54" fmla="*/ 3271381 h 6061990"/>
                <a:gd name="connsiteX55" fmla="*/ 767643 w 9143999"/>
                <a:gd name="connsiteY55" fmla="*/ 3257526 h 6061990"/>
                <a:gd name="connsiteX56" fmla="*/ 771582 w 9143999"/>
                <a:gd name="connsiteY56" fmla="*/ 3242878 h 6061990"/>
                <a:gd name="connsiteX57" fmla="*/ 774645 w 9143999"/>
                <a:gd name="connsiteY57" fmla="*/ 3234565 h 6061990"/>
                <a:gd name="connsiteX58" fmla="*/ 775083 w 9143999"/>
                <a:gd name="connsiteY58" fmla="*/ 3226251 h 6061990"/>
                <a:gd name="connsiteX59" fmla="*/ 775083 w 9143999"/>
                <a:gd name="connsiteY59" fmla="*/ 3223876 h 6061990"/>
                <a:gd name="connsiteX60" fmla="*/ 778146 w 9143999"/>
                <a:gd name="connsiteY60" fmla="*/ 3218334 h 6061990"/>
                <a:gd name="connsiteX61" fmla="*/ 782085 w 9143999"/>
                <a:gd name="connsiteY61" fmla="*/ 3195374 h 6061990"/>
                <a:gd name="connsiteX62" fmla="*/ 813594 w 9143999"/>
                <a:gd name="connsiteY62" fmla="*/ 3106699 h 6061990"/>
                <a:gd name="connsiteX63" fmla="*/ 890617 w 9143999"/>
                <a:gd name="connsiteY63" fmla="*/ 2926182 h 6061990"/>
                <a:gd name="connsiteX64" fmla="*/ 1156698 w 9143999"/>
                <a:gd name="connsiteY64" fmla="*/ 2565148 h 6061990"/>
                <a:gd name="connsiteX65" fmla="*/ 1576824 w 9143999"/>
                <a:gd name="connsiteY65" fmla="*/ 2254786 h 6061990"/>
                <a:gd name="connsiteX66" fmla="*/ 2077475 w 9143999"/>
                <a:gd name="connsiteY66" fmla="*/ 2055267 h 6061990"/>
                <a:gd name="connsiteX67" fmla="*/ 2560620 w 9143999"/>
                <a:gd name="connsiteY67" fmla="*/ 1947590 h 6061990"/>
                <a:gd name="connsiteX68" fmla="*/ 3005254 w 9143999"/>
                <a:gd name="connsiteY68" fmla="*/ 1890585 h 6061990"/>
                <a:gd name="connsiteX69" fmla="*/ 3404374 w 9143999"/>
                <a:gd name="connsiteY69" fmla="*/ 1852581 h 6061990"/>
                <a:gd name="connsiteX70" fmla="*/ 3754480 w 9143999"/>
                <a:gd name="connsiteY70" fmla="*/ 1814578 h 6061990"/>
                <a:gd name="connsiteX71" fmla="*/ 4006556 w 9143999"/>
                <a:gd name="connsiteY71" fmla="*/ 1763907 h 6061990"/>
                <a:gd name="connsiteX72" fmla="*/ 4083579 w 9143999"/>
                <a:gd name="connsiteY72" fmla="*/ 1738571 h 6061990"/>
                <a:gd name="connsiteX73" fmla="*/ 4136095 w 9143999"/>
                <a:gd name="connsiteY73" fmla="*/ 1713235 h 6061990"/>
                <a:gd name="connsiteX74" fmla="*/ 4178107 w 9143999"/>
                <a:gd name="connsiteY74" fmla="*/ 1672065 h 6061990"/>
                <a:gd name="connsiteX75" fmla="*/ 4209617 w 9143999"/>
                <a:gd name="connsiteY75" fmla="*/ 1605558 h 6061990"/>
                <a:gd name="connsiteX76" fmla="*/ 4227122 w 9143999"/>
                <a:gd name="connsiteY76" fmla="*/ 1513716 h 6061990"/>
                <a:gd name="connsiteX77" fmla="*/ 4227122 w 9143999"/>
                <a:gd name="connsiteY77" fmla="*/ 1505403 h 6061990"/>
                <a:gd name="connsiteX78" fmla="*/ 4227122 w 9143999"/>
                <a:gd name="connsiteY78" fmla="*/ 1495902 h 6061990"/>
                <a:gd name="connsiteX79" fmla="*/ 4227122 w 9143999"/>
                <a:gd name="connsiteY79" fmla="*/ 1482047 h 6061990"/>
                <a:gd name="connsiteX80" fmla="*/ 4223621 w 9143999"/>
                <a:gd name="connsiteY80" fmla="*/ 1463045 h 6061990"/>
                <a:gd name="connsiteX81" fmla="*/ 4192112 w 9143999"/>
                <a:gd name="connsiteY81" fmla="*/ 1409207 h 6061990"/>
                <a:gd name="connsiteX82" fmla="*/ 4118589 w 9143999"/>
                <a:gd name="connsiteY82" fmla="*/ 1342700 h 6061990"/>
                <a:gd name="connsiteX83" fmla="*/ 3884019 w 9143999"/>
                <a:gd name="connsiteY83" fmla="*/ 1203354 h 6061990"/>
                <a:gd name="connsiteX84" fmla="*/ 3582928 w 9143999"/>
                <a:gd name="connsiteY84" fmla="*/ 1076675 h 6061990"/>
                <a:gd name="connsiteX85" fmla="*/ 3253829 w 9143999"/>
                <a:gd name="connsiteY85" fmla="*/ 965832 h 6061990"/>
                <a:gd name="connsiteX86" fmla="*/ 2543115 w 9143999"/>
                <a:gd name="connsiteY86" fmla="*/ 772647 h 6061990"/>
                <a:gd name="connsiteX87" fmla="*/ 1041163 w 9143999"/>
                <a:gd name="connsiteY87" fmla="*/ 468619 h 6061990"/>
                <a:gd name="connsiteX88" fmla="*/ 0 w 9143999"/>
                <a:gd name="connsiteY88" fmla="*/ 304674 h 6061990"/>
                <a:gd name="connsiteX89" fmla="*/ 0 w 9143999"/>
                <a:gd name="connsiteY89"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66390 h 6061990"/>
                <a:gd name="connsiteX32" fmla="*/ 2410075 w 9143999"/>
                <a:gd name="connsiteY32" fmla="*/ 3371932 h 6061990"/>
                <a:gd name="connsiteX33" fmla="*/ 2445086 w 9143999"/>
                <a:gd name="connsiteY33" fmla="*/ 3470900 h 6061990"/>
                <a:gd name="connsiteX34" fmla="*/ 2529111 w 9143999"/>
                <a:gd name="connsiteY34" fmla="*/ 3575409 h 6061990"/>
                <a:gd name="connsiteX35" fmla="*/ 2886218 w 9143999"/>
                <a:gd name="connsiteY35" fmla="*/ 3828766 h 6061990"/>
                <a:gd name="connsiteX36" fmla="*/ 3414877 w 9143999"/>
                <a:gd name="connsiteY36" fmla="*/ 4075790 h 6061990"/>
                <a:gd name="connsiteX37" fmla="*/ 4034564 w 9143999"/>
                <a:gd name="connsiteY37" fmla="*/ 4294310 h 6061990"/>
                <a:gd name="connsiteX38" fmla="*/ 4706767 w 9143999"/>
                <a:gd name="connsiteY38" fmla="*/ 4487495 h 6061990"/>
                <a:gd name="connsiteX39" fmla="*/ 6128195 w 9143999"/>
                <a:gd name="connsiteY39" fmla="*/ 4810525 h 6061990"/>
                <a:gd name="connsiteX40" fmla="*/ 7609141 w 9143999"/>
                <a:gd name="connsiteY40" fmla="*/ 5070216 h 6061990"/>
                <a:gd name="connsiteX41" fmla="*/ 9118095 w 9143999"/>
                <a:gd name="connsiteY41" fmla="*/ 5285570 h 6061990"/>
                <a:gd name="connsiteX42" fmla="*/ 9143999 w 9143999"/>
                <a:gd name="connsiteY42" fmla="*/ 5288702 h 6061990"/>
                <a:gd name="connsiteX43" fmla="*/ 9143999 w 9143999"/>
                <a:gd name="connsiteY43" fmla="*/ 6061990 h 6061990"/>
                <a:gd name="connsiteX44" fmla="*/ 4752032 w 9143999"/>
                <a:gd name="connsiteY44" fmla="*/ 6061990 h 6061990"/>
                <a:gd name="connsiteX45" fmla="*/ 3828002 w 9143999"/>
                <a:gd name="connsiteY45" fmla="*/ 5760614 h 6061990"/>
                <a:gd name="connsiteX46" fmla="*/ 3071774 w 9143999"/>
                <a:gd name="connsiteY46" fmla="*/ 5475587 h 6061990"/>
                <a:gd name="connsiteX47" fmla="*/ 2329551 w 9143999"/>
                <a:gd name="connsiteY47" fmla="*/ 5136722 h 6061990"/>
                <a:gd name="connsiteX48" fmla="*/ 1615336 w 9143999"/>
                <a:gd name="connsiteY48" fmla="*/ 4712349 h 6061990"/>
                <a:gd name="connsiteX49" fmla="*/ 1282736 w 9143999"/>
                <a:gd name="connsiteY49" fmla="*/ 4446324 h 6061990"/>
                <a:gd name="connsiteX50" fmla="*/ 992148 w 9143999"/>
                <a:gd name="connsiteY50" fmla="*/ 4123294 h 6061990"/>
                <a:gd name="connsiteX51" fmla="*/ 792588 w 9143999"/>
                <a:gd name="connsiteY51" fmla="*/ 3733758 h 6061990"/>
                <a:gd name="connsiteX52" fmla="*/ 761078 w 9143999"/>
                <a:gd name="connsiteY52" fmla="*/ 3296717 h 6061990"/>
                <a:gd name="connsiteX53" fmla="*/ 764579 w 9143999"/>
                <a:gd name="connsiteY53" fmla="*/ 3271381 h 6061990"/>
                <a:gd name="connsiteX54" fmla="*/ 767643 w 9143999"/>
                <a:gd name="connsiteY54" fmla="*/ 3257526 h 6061990"/>
                <a:gd name="connsiteX55" fmla="*/ 771582 w 9143999"/>
                <a:gd name="connsiteY55" fmla="*/ 3242878 h 6061990"/>
                <a:gd name="connsiteX56" fmla="*/ 774645 w 9143999"/>
                <a:gd name="connsiteY56" fmla="*/ 3234565 h 6061990"/>
                <a:gd name="connsiteX57" fmla="*/ 775083 w 9143999"/>
                <a:gd name="connsiteY57" fmla="*/ 3226251 h 6061990"/>
                <a:gd name="connsiteX58" fmla="*/ 775083 w 9143999"/>
                <a:gd name="connsiteY58" fmla="*/ 3223876 h 6061990"/>
                <a:gd name="connsiteX59" fmla="*/ 778146 w 9143999"/>
                <a:gd name="connsiteY59" fmla="*/ 3218334 h 6061990"/>
                <a:gd name="connsiteX60" fmla="*/ 782085 w 9143999"/>
                <a:gd name="connsiteY60" fmla="*/ 3195374 h 6061990"/>
                <a:gd name="connsiteX61" fmla="*/ 813594 w 9143999"/>
                <a:gd name="connsiteY61" fmla="*/ 3106699 h 6061990"/>
                <a:gd name="connsiteX62" fmla="*/ 890617 w 9143999"/>
                <a:gd name="connsiteY62" fmla="*/ 2926182 h 6061990"/>
                <a:gd name="connsiteX63" fmla="*/ 1156698 w 9143999"/>
                <a:gd name="connsiteY63" fmla="*/ 2565148 h 6061990"/>
                <a:gd name="connsiteX64" fmla="*/ 1576824 w 9143999"/>
                <a:gd name="connsiteY64" fmla="*/ 2254786 h 6061990"/>
                <a:gd name="connsiteX65" fmla="*/ 2077475 w 9143999"/>
                <a:gd name="connsiteY65" fmla="*/ 2055267 h 6061990"/>
                <a:gd name="connsiteX66" fmla="*/ 2560620 w 9143999"/>
                <a:gd name="connsiteY66" fmla="*/ 1947590 h 6061990"/>
                <a:gd name="connsiteX67" fmla="*/ 3005254 w 9143999"/>
                <a:gd name="connsiteY67" fmla="*/ 1890585 h 6061990"/>
                <a:gd name="connsiteX68" fmla="*/ 3404374 w 9143999"/>
                <a:gd name="connsiteY68" fmla="*/ 1852581 h 6061990"/>
                <a:gd name="connsiteX69" fmla="*/ 3754480 w 9143999"/>
                <a:gd name="connsiteY69" fmla="*/ 1814578 h 6061990"/>
                <a:gd name="connsiteX70" fmla="*/ 4006556 w 9143999"/>
                <a:gd name="connsiteY70" fmla="*/ 1763907 h 6061990"/>
                <a:gd name="connsiteX71" fmla="*/ 4083579 w 9143999"/>
                <a:gd name="connsiteY71" fmla="*/ 1738571 h 6061990"/>
                <a:gd name="connsiteX72" fmla="*/ 4136095 w 9143999"/>
                <a:gd name="connsiteY72" fmla="*/ 1713235 h 6061990"/>
                <a:gd name="connsiteX73" fmla="*/ 4178107 w 9143999"/>
                <a:gd name="connsiteY73" fmla="*/ 1672065 h 6061990"/>
                <a:gd name="connsiteX74" fmla="*/ 4209617 w 9143999"/>
                <a:gd name="connsiteY74" fmla="*/ 1605558 h 6061990"/>
                <a:gd name="connsiteX75" fmla="*/ 4227122 w 9143999"/>
                <a:gd name="connsiteY75" fmla="*/ 1513716 h 6061990"/>
                <a:gd name="connsiteX76" fmla="*/ 4227122 w 9143999"/>
                <a:gd name="connsiteY76" fmla="*/ 1505403 h 6061990"/>
                <a:gd name="connsiteX77" fmla="*/ 4227122 w 9143999"/>
                <a:gd name="connsiteY77" fmla="*/ 1495902 h 6061990"/>
                <a:gd name="connsiteX78" fmla="*/ 4227122 w 9143999"/>
                <a:gd name="connsiteY78" fmla="*/ 1482047 h 6061990"/>
                <a:gd name="connsiteX79" fmla="*/ 4223621 w 9143999"/>
                <a:gd name="connsiteY79" fmla="*/ 1463045 h 6061990"/>
                <a:gd name="connsiteX80" fmla="*/ 4192112 w 9143999"/>
                <a:gd name="connsiteY80" fmla="*/ 1409207 h 6061990"/>
                <a:gd name="connsiteX81" fmla="*/ 4118589 w 9143999"/>
                <a:gd name="connsiteY81" fmla="*/ 1342700 h 6061990"/>
                <a:gd name="connsiteX82" fmla="*/ 3884019 w 9143999"/>
                <a:gd name="connsiteY82" fmla="*/ 1203354 h 6061990"/>
                <a:gd name="connsiteX83" fmla="*/ 3582928 w 9143999"/>
                <a:gd name="connsiteY83" fmla="*/ 1076675 h 6061990"/>
                <a:gd name="connsiteX84" fmla="*/ 3253829 w 9143999"/>
                <a:gd name="connsiteY84" fmla="*/ 965832 h 6061990"/>
                <a:gd name="connsiteX85" fmla="*/ 2543115 w 9143999"/>
                <a:gd name="connsiteY85" fmla="*/ 772647 h 6061990"/>
                <a:gd name="connsiteX86" fmla="*/ 1041163 w 9143999"/>
                <a:gd name="connsiteY86" fmla="*/ 468619 h 6061990"/>
                <a:gd name="connsiteX87" fmla="*/ 0 w 9143999"/>
                <a:gd name="connsiteY87" fmla="*/ 304674 h 6061990"/>
                <a:gd name="connsiteX88" fmla="*/ 0 w 9143999"/>
                <a:gd name="connsiteY88"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10075 w 9143999"/>
                <a:gd name="connsiteY31" fmla="*/ 3371932 h 6061990"/>
                <a:gd name="connsiteX32" fmla="*/ 2445086 w 9143999"/>
                <a:gd name="connsiteY32" fmla="*/ 3470900 h 6061990"/>
                <a:gd name="connsiteX33" fmla="*/ 2529111 w 9143999"/>
                <a:gd name="connsiteY33" fmla="*/ 3575409 h 6061990"/>
                <a:gd name="connsiteX34" fmla="*/ 2886218 w 9143999"/>
                <a:gd name="connsiteY34" fmla="*/ 3828766 h 6061990"/>
                <a:gd name="connsiteX35" fmla="*/ 3414877 w 9143999"/>
                <a:gd name="connsiteY35" fmla="*/ 4075790 h 6061990"/>
                <a:gd name="connsiteX36" fmla="*/ 4034564 w 9143999"/>
                <a:gd name="connsiteY36" fmla="*/ 4294310 h 6061990"/>
                <a:gd name="connsiteX37" fmla="*/ 4706767 w 9143999"/>
                <a:gd name="connsiteY37" fmla="*/ 4487495 h 6061990"/>
                <a:gd name="connsiteX38" fmla="*/ 6128195 w 9143999"/>
                <a:gd name="connsiteY38" fmla="*/ 4810525 h 6061990"/>
                <a:gd name="connsiteX39" fmla="*/ 7609141 w 9143999"/>
                <a:gd name="connsiteY39" fmla="*/ 5070216 h 6061990"/>
                <a:gd name="connsiteX40" fmla="*/ 9118095 w 9143999"/>
                <a:gd name="connsiteY40" fmla="*/ 5285570 h 6061990"/>
                <a:gd name="connsiteX41" fmla="*/ 9143999 w 9143999"/>
                <a:gd name="connsiteY41" fmla="*/ 5288702 h 6061990"/>
                <a:gd name="connsiteX42" fmla="*/ 9143999 w 9143999"/>
                <a:gd name="connsiteY42" fmla="*/ 6061990 h 6061990"/>
                <a:gd name="connsiteX43" fmla="*/ 4752032 w 9143999"/>
                <a:gd name="connsiteY43" fmla="*/ 6061990 h 6061990"/>
                <a:gd name="connsiteX44" fmla="*/ 3828002 w 9143999"/>
                <a:gd name="connsiteY44" fmla="*/ 5760614 h 6061990"/>
                <a:gd name="connsiteX45" fmla="*/ 3071774 w 9143999"/>
                <a:gd name="connsiteY45" fmla="*/ 5475587 h 6061990"/>
                <a:gd name="connsiteX46" fmla="*/ 2329551 w 9143999"/>
                <a:gd name="connsiteY46" fmla="*/ 5136722 h 6061990"/>
                <a:gd name="connsiteX47" fmla="*/ 1615336 w 9143999"/>
                <a:gd name="connsiteY47" fmla="*/ 4712349 h 6061990"/>
                <a:gd name="connsiteX48" fmla="*/ 1282736 w 9143999"/>
                <a:gd name="connsiteY48" fmla="*/ 4446324 h 6061990"/>
                <a:gd name="connsiteX49" fmla="*/ 992148 w 9143999"/>
                <a:gd name="connsiteY49" fmla="*/ 4123294 h 6061990"/>
                <a:gd name="connsiteX50" fmla="*/ 792588 w 9143999"/>
                <a:gd name="connsiteY50" fmla="*/ 3733758 h 6061990"/>
                <a:gd name="connsiteX51" fmla="*/ 761078 w 9143999"/>
                <a:gd name="connsiteY51" fmla="*/ 3296717 h 6061990"/>
                <a:gd name="connsiteX52" fmla="*/ 764579 w 9143999"/>
                <a:gd name="connsiteY52" fmla="*/ 3271381 h 6061990"/>
                <a:gd name="connsiteX53" fmla="*/ 767643 w 9143999"/>
                <a:gd name="connsiteY53" fmla="*/ 3257526 h 6061990"/>
                <a:gd name="connsiteX54" fmla="*/ 771582 w 9143999"/>
                <a:gd name="connsiteY54" fmla="*/ 3242878 h 6061990"/>
                <a:gd name="connsiteX55" fmla="*/ 774645 w 9143999"/>
                <a:gd name="connsiteY55" fmla="*/ 3234565 h 6061990"/>
                <a:gd name="connsiteX56" fmla="*/ 775083 w 9143999"/>
                <a:gd name="connsiteY56" fmla="*/ 3226251 h 6061990"/>
                <a:gd name="connsiteX57" fmla="*/ 775083 w 9143999"/>
                <a:gd name="connsiteY57" fmla="*/ 3223876 h 6061990"/>
                <a:gd name="connsiteX58" fmla="*/ 778146 w 9143999"/>
                <a:gd name="connsiteY58" fmla="*/ 3218334 h 6061990"/>
                <a:gd name="connsiteX59" fmla="*/ 782085 w 9143999"/>
                <a:gd name="connsiteY59" fmla="*/ 3195374 h 6061990"/>
                <a:gd name="connsiteX60" fmla="*/ 813594 w 9143999"/>
                <a:gd name="connsiteY60" fmla="*/ 3106699 h 6061990"/>
                <a:gd name="connsiteX61" fmla="*/ 890617 w 9143999"/>
                <a:gd name="connsiteY61" fmla="*/ 2926182 h 6061990"/>
                <a:gd name="connsiteX62" fmla="*/ 1156698 w 9143999"/>
                <a:gd name="connsiteY62" fmla="*/ 2565148 h 6061990"/>
                <a:gd name="connsiteX63" fmla="*/ 1576824 w 9143999"/>
                <a:gd name="connsiteY63" fmla="*/ 2254786 h 6061990"/>
                <a:gd name="connsiteX64" fmla="*/ 2077475 w 9143999"/>
                <a:gd name="connsiteY64" fmla="*/ 2055267 h 6061990"/>
                <a:gd name="connsiteX65" fmla="*/ 2560620 w 9143999"/>
                <a:gd name="connsiteY65" fmla="*/ 1947590 h 6061990"/>
                <a:gd name="connsiteX66" fmla="*/ 3005254 w 9143999"/>
                <a:gd name="connsiteY66" fmla="*/ 1890585 h 6061990"/>
                <a:gd name="connsiteX67" fmla="*/ 3404374 w 9143999"/>
                <a:gd name="connsiteY67" fmla="*/ 1852581 h 6061990"/>
                <a:gd name="connsiteX68" fmla="*/ 3754480 w 9143999"/>
                <a:gd name="connsiteY68" fmla="*/ 1814578 h 6061990"/>
                <a:gd name="connsiteX69" fmla="*/ 4006556 w 9143999"/>
                <a:gd name="connsiteY69" fmla="*/ 1763907 h 6061990"/>
                <a:gd name="connsiteX70" fmla="*/ 4083579 w 9143999"/>
                <a:gd name="connsiteY70" fmla="*/ 1738571 h 6061990"/>
                <a:gd name="connsiteX71" fmla="*/ 4136095 w 9143999"/>
                <a:gd name="connsiteY71" fmla="*/ 1713235 h 6061990"/>
                <a:gd name="connsiteX72" fmla="*/ 4178107 w 9143999"/>
                <a:gd name="connsiteY72" fmla="*/ 1672065 h 6061990"/>
                <a:gd name="connsiteX73" fmla="*/ 4209617 w 9143999"/>
                <a:gd name="connsiteY73" fmla="*/ 1605558 h 6061990"/>
                <a:gd name="connsiteX74" fmla="*/ 4227122 w 9143999"/>
                <a:gd name="connsiteY74" fmla="*/ 1513716 h 6061990"/>
                <a:gd name="connsiteX75" fmla="*/ 4227122 w 9143999"/>
                <a:gd name="connsiteY75" fmla="*/ 1505403 h 6061990"/>
                <a:gd name="connsiteX76" fmla="*/ 4227122 w 9143999"/>
                <a:gd name="connsiteY76" fmla="*/ 1495902 h 6061990"/>
                <a:gd name="connsiteX77" fmla="*/ 4227122 w 9143999"/>
                <a:gd name="connsiteY77" fmla="*/ 1482047 h 6061990"/>
                <a:gd name="connsiteX78" fmla="*/ 4223621 w 9143999"/>
                <a:gd name="connsiteY78" fmla="*/ 1463045 h 6061990"/>
                <a:gd name="connsiteX79" fmla="*/ 4192112 w 9143999"/>
                <a:gd name="connsiteY79" fmla="*/ 1409207 h 6061990"/>
                <a:gd name="connsiteX80" fmla="*/ 4118589 w 9143999"/>
                <a:gd name="connsiteY80" fmla="*/ 1342700 h 6061990"/>
                <a:gd name="connsiteX81" fmla="*/ 3884019 w 9143999"/>
                <a:gd name="connsiteY81" fmla="*/ 1203354 h 6061990"/>
                <a:gd name="connsiteX82" fmla="*/ 3582928 w 9143999"/>
                <a:gd name="connsiteY82" fmla="*/ 1076675 h 6061990"/>
                <a:gd name="connsiteX83" fmla="*/ 3253829 w 9143999"/>
                <a:gd name="connsiteY83" fmla="*/ 965832 h 6061990"/>
                <a:gd name="connsiteX84" fmla="*/ 2543115 w 9143999"/>
                <a:gd name="connsiteY84" fmla="*/ 772647 h 6061990"/>
                <a:gd name="connsiteX85" fmla="*/ 1041163 w 9143999"/>
                <a:gd name="connsiteY85" fmla="*/ 468619 h 6061990"/>
                <a:gd name="connsiteX86" fmla="*/ 0 w 9143999"/>
                <a:gd name="connsiteY86" fmla="*/ 304674 h 6061990"/>
                <a:gd name="connsiteX87" fmla="*/ 0 w 9143999"/>
                <a:gd name="connsiteY87"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45086 w 9143999"/>
                <a:gd name="connsiteY31" fmla="*/ 3470900 h 6061990"/>
                <a:gd name="connsiteX32" fmla="*/ 2529111 w 9143999"/>
                <a:gd name="connsiteY32" fmla="*/ 3575409 h 6061990"/>
                <a:gd name="connsiteX33" fmla="*/ 2886218 w 9143999"/>
                <a:gd name="connsiteY33" fmla="*/ 3828766 h 6061990"/>
                <a:gd name="connsiteX34" fmla="*/ 3414877 w 9143999"/>
                <a:gd name="connsiteY34" fmla="*/ 4075790 h 6061990"/>
                <a:gd name="connsiteX35" fmla="*/ 4034564 w 9143999"/>
                <a:gd name="connsiteY35" fmla="*/ 4294310 h 6061990"/>
                <a:gd name="connsiteX36" fmla="*/ 4706767 w 9143999"/>
                <a:gd name="connsiteY36" fmla="*/ 4487495 h 6061990"/>
                <a:gd name="connsiteX37" fmla="*/ 6128195 w 9143999"/>
                <a:gd name="connsiteY37" fmla="*/ 4810525 h 6061990"/>
                <a:gd name="connsiteX38" fmla="*/ 7609141 w 9143999"/>
                <a:gd name="connsiteY38" fmla="*/ 5070216 h 6061990"/>
                <a:gd name="connsiteX39" fmla="*/ 9118095 w 9143999"/>
                <a:gd name="connsiteY39" fmla="*/ 5285570 h 6061990"/>
                <a:gd name="connsiteX40" fmla="*/ 9143999 w 9143999"/>
                <a:gd name="connsiteY40" fmla="*/ 5288702 h 6061990"/>
                <a:gd name="connsiteX41" fmla="*/ 9143999 w 9143999"/>
                <a:gd name="connsiteY41" fmla="*/ 6061990 h 6061990"/>
                <a:gd name="connsiteX42" fmla="*/ 4752032 w 9143999"/>
                <a:gd name="connsiteY42" fmla="*/ 6061990 h 6061990"/>
                <a:gd name="connsiteX43" fmla="*/ 3828002 w 9143999"/>
                <a:gd name="connsiteY43" fmla="*/ 5760614 h 6061990"/>
                <a:gd name="connsiteX44" fmla="*/ 3071774 w 9143999"/>
                <a:gd name="connsiteY44" fmla="*/ 5475587 h 6061990"/>
                <a:gd name="connsiteX45" fmla="*/ 2329551 w 9143999"/>
                <a:gd name="connsiteY45" fmla="*/ 5136722 h 6061990"/>
                <a:gd name="connsiteX46" fmla="*/ 1615336 w 9143999"/>
                <a:gd name="connsiteY46" fmla="*/ 4712349 h 6061990"/>
                <a:gd name="connsiteX47" fmla="*/ 1282736 w 9143999"/>
                <a:gd name="connsiteY47" fmla="*/ 4446324 h 6061990"/>
                <a:gd name="connsiteX48" fmla="*/ 992148 w 9143999"/>
                <a:gd name="connsiteY48" fmla="*/ 4123294 h 6061990"/>
                <a:gd name="connsiteX49" fmla="*/ 792588 w 9143999"/>
                <a:gd name="connsiteY49" fmla="*/ 3733758 h 6061990"/>
                <a:gd name="connsiteX50" fmla="*/ 761078 w 9143999"/>
                <a:gd name="connsiteY50" fmla="*/ 3296717 h 6061990"/>
                <a:gd name="connsiteX51" fmla="*/ 764579 w 9143999"/>
                <a:gd name="connsiteY51" fmla="*/ 3271381 h 6061990"/>
                <a:gd name="connsiteX52" fmla="*/ 767643 w 9143999"/>
                <a:gd name="connsiteY52" fmla="*/ 3257526 h 6061990"/>
                <a:gd name="connsiteX53" fmla="*/ 771582 w 9143999"/>
                <a:gd name="connsiteY53" fmla="*/ 3242878 h 6061990"/>
                <a:gd name="connsiteX54" fmla="*/ 774645 w 9143999"/>
                <a:gd name="connsiteY54" fmla="*/ 3234565 h 6061990"/>
                <a:gd name="connsiteX55" fmla="*/ 775083 w 9143999"/>
                <a:gd name="connsiteY55" fmla="*/ 3226251 h 6061990"/>
                <a:gd name="connsiteX56" fmla="*/ 775083 w 9143999"/>
                <a:gd name="connsiteY56" fmla="*/ 3223876 h 6061990"/>
                <a:gd name="connsiteX57" fmla="*/ 778146 w 9143999"/>
                <a:gd name="connsiteY57" fmla="*/ 3218334 h 6061990"/>
                <a:gd name="connsiteX58" fmla="*/ 782085 w 9143999"/>
                <a:gd name="connsiteY58" fmla="*/ 3195374 h 6061990"/>
                <a:gd name="connsiteX59" fmla="*/ 813594 w 9143999"/>
                <a:gd name="connsiteY59" fmla="*/ 3106699 h 6061990"/>
                <a:gd name="connsiteX60" fmla="*/ 890617 w 9143999"/>
                <a:gd name="connsiteY60" fmla="*/ 2926182 h 6061990"/>
                <a:gd name="connsiteX61" fmla="*/ 1156698 w 9143999"/>
                <a:gd name="connsiteY61" fmla="*/ 2565148 h 6061990"/>
                <a:gd name="connsiteX62" fmla="*/ 1576824 w 9143999"/>
                <a:gd name="connsiteY62" fmla="*/ 2254786 h 6061990"/>
                <a:gd name="connsiteX63" fmla="*/ 2077475 w 9143999"/>
                <a:gd name="connsiteY63" fmla="*/ 2055267 h 6061990"/>
                <a:gd name="connsiteX64" fmla="*/ 2560620 w 9143999"/>
                <a:gd name="connsiteY64" fmla="*/ 1947590 h 6061990"/>
                <a:gd name="connsiteX65" fmla="*/ 3005254 w 9143999"/>
                <a:gd name="connsiteY65" fmla="*/ 1890585 h 6061990"/>
                <a:gd name="connsiteX66" fmla="*/ 3404374 w 9143999"/>
                <a:gd name="connsiteY66" fmla="*/ 1852581 h 6061990"/>
                <a:gd name="connsiteX67" fmla="*/ 3754480 w 9143999"/>
                <a:gd name="connsiteY67" fmla="*/ 1814578 h 6061990"/>
                <a:gd name="connsiteX68" fmla="*/ 4006556 w 9143999"/>
                <a:gd name="connsiteY68" fmla="*/ 1763907 h 6061990"/>
                <a:gd name="connsiteX69" fmla="*/ 4083579 w 9143999"/>
                <a:gd name="connsiteY69" fmla="*/ 1738571 h 6061990"/>
                <a:gd name="connsiteX70" fmla="*/ 4136095 w 9143999"/>
                <a:gd name="connsiteY70" fmla="*/ 1713235 h 6061990"/>
                <a:gd name="connsiteX71" fmla="*/ 4178107 w 9143999"/>
                <a:gd name="connsiteY71" fmla="*/ 1672065 h 6061990"/>
                <a:gd name="connsiteX72" fmla="*/ 4209617 w 9143999"/>
                <a:gd name="connsiteY72" fmla="*/ 1605558 h 6061990"/>
                <a:gd name="connsiteX73" fmla="*/ 4227122 w 9143999"/>
                <a:gd name="connsiteY73" fmla="*/ 1513716 h 6061990"/>
                <a:gd name="connsiteX74" fmla="*/ 4227122 w 9143999"/>
                <a:gd name="connsiteY74" fmla="*/ 1505403 h 6061990"/>
                <a:gd name="connsiteX75" fmla="*/ 4227122 w 9143999"/>
                <a:gd name="connsiteY75" fmla="*/ 1495902 h 6061990"/>
                <a:gd name="connsiteX76" fmla="*/ 4227122 w 9143999"/>
                <a:gd name="connsiteY76" fmla="*/ 1482047 h 6061990"/>
                <a:gd name="connsiteX77" fmla="*/ 4223621 w 9143999"/>
                <a:gd name="connsiteY77" fmla="*/ 1463045 h 6061990"/>
                <a:gd name="connsiteX78" fmla="*/ 4192112 w 9143999"/>
                <a:gd name="connsiteY78" fmla="*/ 1409207 h 6061990"/>
                <a:gd name="connsiteX79" fmla="*/ 4118589 w 9143999"/>
                <a:gd name="connsiteY79" fmla="*/ 1342700 h 6061990"/>
                <a:gd name="connsiteX80" fmla="*/ 3884019 w 9143999"/>
                <a:gd name="connsiteY80" fmla="*/ 1203354 h 6061990"/>
                <a:gd name="connsiteX81" fmla="*/ 3582928 w 9143999"/>
                <a:gd name="connsiteY81" fmla="*/ 1076675 h 6061990"/>
                <a:gd name="connsiteX82" fmla="*/ 3253829 w 9143999"/>
                <a:gd name="connsiteY82" fmla="*/ 965832 h 6061990"/>
                <a:gd name="connsiteX83" fmla="*/ 2543115 w 9143999"/>
                <a:gd name="connsiteY83" fmla="*/ 772647 h 6061990"/>
                <a:gd name="connsiteX84" fmla="*/ 1041163 w 9143999"/>
                <a:gd name="connsiteY84" fmla="*/ 468619 h 6061990"/>
                <a:gd name="connsiteX85" fmla="*/ 0 w 9143999"/>
                <a:gd name="connsiteY85" fmla="*/ 304674 h 6061990"/>
                <a:gd name="connsiteX86" fmla="*/ 0 w 9143999"/>
                <a:gd name="connsiteY86"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43999" h="6061990">
                  <a:moveTo>
                    <a:pt x="0" y="0"/>
                  </a:moveTo>
                  <a:cubicBezTo>
                    <a:pt x="383616" y="31868"/>
                    <a:pt x="768406" y="70410"/>
                    <a:pt x="1153197" y="113919"/>
                  </a:cubicBezTo>
                  <a:cubicBezTo>
                    <a:pt x="1681856" y="174091"/>
                    <a:pt x="2214016" y="243764"/>
                    <a:pt x="2742675" y="338773"/>
                  </a:cubicBezTo>
                  <a:cubicBezTo>
                    <a:pt x="3008755" y="383110"/>
                    <a:pt x="3271334" y="436949"/>
                    <a:pt x="3537414" y="500288"/>
                  </a:cubicBezTo>
                  <a:lnTo>
                    <a:pt x="3933033" y="607965"/>
                  </a:lnTo>
                  <a:cubicBezTo>
                    <a:pt x="4062572" y="649135"/>
                    <a:pt x="4195613" y="693473"/>
                    <a:pt x="4328653" y="747311"/>
                  </a:cubicBezTo>
                  <a:cubicBezTo>
                    <a:pt x="4458192" y="797983"/>
                    <a:pt x="4591232" y="861322"/>
                    <a:pt x="4717270" y="940496"/>
                  </a:cubicBezTo>
                  <a:cubicBezTo>
                    <a:pt x="4780289" y="981667"/>
                    <a:pt x="4843308" y="1026004"/>
                    <a:pt x="4902826" y="1079842"/>
                  </a:cubicBezTo>
                  <a:cubicBezTo>
                    <a:pt x="4958842" y="1130514"/>
                    <a:pt x="5011358" y="1190686"/>
                    <a:pt x="5053371" y="1260359"/>
                  </a:cubicBezTo>
                  <a:cubicBezTo>
                    <a:pt x="5074377" y="1295196"/>
                    <a:pt x="5088381" y="1333200"/>
                    <a:pt x="5102386" y="1371203"/>
                  </a:cubicBezTo>
                  <a:cubicBezTo>
                    <a:pt x="5109388" y="1390205"/>
                    <a:pt x="5112889" y="1409207"/>
                    <a:pt x="5116390" y="1428208"/>
                  </a:cubicBezTo>
                  <a:lnTo>
                    <a:pt x="5116390" y="1434542"/>
                  </a:lnTo>
                  <a:lnTo>
                    <a:pt x="5119454" y="1440084"/>
                  </a:lnTo>
                  <a:cubicBezTo>
                    <a:pt x="5119600" y="1442195"/>
                    <a:pt x="5119745" y="1444307"/>
                    <a:pt x="5119891" y="1446418"/>
                  </a:cubicBezTo>
                  <a:lnTo>
                    <a:pt x="5126893" y="1472546"/>
                  </a:lnTo>
                  <a:cubicBezTo>
                    <a:pt x="5137396" y="1526384"/>
                    <a:pt x="5144398" y="1586557"/>
                    <a:pt x="5144398" y="1646729"/>
                  </a:cubicBezTo>
                  <a:cubicBezTo>
                    <a:pt x="5140897" y="1710068"/>
                    <a:pt x="5133895" y="1776574"/>
                    <a:pt x="5112889" y="1843081"/>
                  </a:cubicBezTo>
                  <a:cubicBezTo>
                    <a:pt x="5088381" y="1912754"/>
                    <a:pt x="5053371" y="1982427"/>
                    <a:pt x="5000855" y="2048933"/>
                  </a:cubicBezTo>
                  <a:cubicBezTo>
                    <a:pt x="4948339" y="2118606"/>
                    <a:pt x="4881819" y="2181946"/>
                    <a:pt x="4808297" y="2235784"/>
                  </a:cubicBezTo>
                  <a:cubicBezTo>
                    <a:pt x="4731274" y="2289622"/>
                    <a:pt x="4650750" y="2333960"/>
                    <a:pt x="4570225" y="2371963"/>
                  </a:cubicBezTo>
                  <a:cubicBezTo>
                    <a:pt x="4486200" y="2409967"/>
                    <a:pt x="4405676" y="2441637"/>
                    <a:pt x="4325152" y="2470139"/>
                  </a:cubicBezTo>
                  <a:cubicBezTo>
                    <a:pt x="4248128" y="2495475"/>
                    <a:pt x="4171105" y="2517644"/>
                    <a:pt x="4094082" y="2536645"/>
                  </a:cubicBezTo>
                  <a:cubicBezTo>
                    <a:pt x="3943537" y="2577816"/>
                    <a:pt x="3803494" y="2606319"/>
                    <a:pt x="3670454" y="2634821"/>
                  </a:cubicBezTo>
                  <a:lnTo>
                    <a:pt x="3292341" y="2713995"/>
                  </a:lnTo>
                  <a:cubicBezTo>
                    <a:pt x="3173305" y="2739331"/>
                    <a:pt x="3064772" y="2767834"/>
                    <a:pt x="2966743" y="2796336"/>
                  </a:cubicBezTo>
                  <a:cubicBezTo>
                    <a:pt x="2868713" y="2824839"/>
                    <a:pt x="2781187" y="2856509"/>
                    <a:pt x="2711166" y="2888178"/>
                  </a:cubicBezTo>
                  <a:cubicBezTo>
                    <a:pt x="2641145" y="2919848"/>
                    <a:pt x="2588629" y="2951518"/>
                    <a:pt x="2550117" y="2986354"/>
                  </a:cubicBezTo>
                  <a:cubicBezTo>
                    <a:pt x="2511606" y="3018024"/>
                    <a:pt x="2483597" y="3052860"/>
                    <a:pt x="2466092" y="3087697"/>
                  </a:cubicBezTo>
                  <a:cubicBezTo>
                    <a:pt x="2445086" y="3125701"/>
                    <a:pt x="2433604" y="3159391"/>
                    <a:pt x="2420578" y="3217543"/>
                  </a:cubicBezTo>
                  <a:cubicBezTo>
                    <a:pt x="2407552" y="3275695"/>
                    <a:pt x="2400327" y="3409351"/>
                    <a:pt x="2445086" y="3470900"/>
                  </a:cubicBezTo>
                  <a:cubicBezTo>
                    <a:pt x="2489845" y="3532449"/>
                    <a:pt x="2490599" y="3537406"/>
                    <a:pt x="2529111" y="3575409"/>
                  </a:cubicBezTo>
                  <a:cubicBezTo>
                    <a:pt x="2606134" y="3654583"/>
                    <a:pt x="2732172" y="3743258"/>
                    <a:pt x="2886218" y="3828766"/>
                  </a:cubicBezTo>
                  <a:cubicBezTo>
                    <a:pt x="3036764" y="3914274"/>
                    <a:pt x="3218818" y="3996616"/>
                    <a:pt x="3414877" y="4075790"/>
                  </a:cubicBezTo>
                  <a:cubicBezTo>
                    <a:pt x="3607435" y="4151797"/>
                    <a:pt x="3817499" y="4224637"/>
                    <a:pt x="4034564" y="4294310"/>
                  </a:cubicBezTo>
                  <a:cubicBezTo>
                    <a:pt x="4251629" y="4360816"/>
                    <a:pt x="4475697" y="4427323"/>
                    <a:pt x="4706767" y="4487495"/>
                  </a:cubicBezTo>
                  <a:cubicBezTo>
                    <a:pt x="5165405" y="4607839"/>
                    <a:pt x="5645049" y="4712349"/>
                    <a:pt x="6128195" y="4810525"/>
                  </a:cubicBezTo>
                  <a:cubicBezTo>
                    <a:pt x="6614841" y="4905534"/>
                    <a:pt x="7111991" y="4994209"/>
                    <a:pt x="7609141" y="5070216"/>
                  </a:cubicBezTo>
                  <a:cubicBezTo>
                    <a:pt x="8109791" y="5149390"/>
                    <a:pt x="8613943" y="5222230"/>
                    <a:pt x="9118095" y="5285570"/>
                  </a:cubicBezTo>
                  <a:lnTo>
                    <a:pt x="9143999" y="5288702"/>
                  </a:lnTo>
                  <a:lnTo>
                    <a:pt x="9143999" y="6061990"/>
                  </a:lnTo>
                  <a:lnTo>
                    <a:pt x="4752032" y="6061990"/>
                  </a:lnTo>
                  <a:cubicBezTo>
                    <a:pt x="4441382" y="5969608"/>
                    <a:pt x="4132773" y="5869741"/>
                    <a:pt x="3828002" y="5760614"/>
                  </a:cubicBezTo>
                  <a:cubicBezTo>
                    <a:pt x="3572425" y="5671939"/>
                    <a:pt x="3323850" y="5576930"/>
                    <a:pt x="3071774" y="5475587"/>
                  </a:cubicBezTo>
                  <a:cubicBezTo>
                    <a:pt x="2823199" y="5371078"/>
                    <a:pt x="2574625" y="5260234"/>
                    <a:pt x="2329551" y="5136722"/>
                  </a:cubicBezTo>
                  <a:cubicBezTo>
                    <a:pt x="2087978" y="5010044"/>
                    <a:pt x="1846405" y="4873864"/>
                    <a:pt x="1615336" y="4712349"/>
                  </a:cubicBezTo>
                  <a:cubicBezTo>
                    <a:pt x="1499801" y="4630008"/>
                    <a:pt x="1387767" y="4544500"/>
                    <a:pt x="1282736" y="4446324"/>
                  </a:cubicBezTo>
                  <a:cubicBezTo>
                    <a:pt x="1177704" y="4348149"/>
                    <a:pt x="1076173" y="4243639"/>
                    <a:pt x="992148" y="4123294"/>
                  </a:cubicBezTo>
                  <a:cubicBezTo>
                    <a:pt x="908123" y="4006116"/>
                    <a:pt x="834601" y="3873104"/>
                    <a:pt x="792588" y="3733758"/>
                  </a:cubicBezTo>
                  <a:cubicBezTo>
                    <a:pt x="750575" y="3591244"/>
                    <a:pt x="740072" y="3442397"/>
                    <a:pt x="761078" y="3296717"/>
                  </a:cubicBezTo>
                  <a:lnTo>
                    <a:pt x="764579" y="3271381"/>
                  </a:lnTo>
                  <a:lnTo>
                    <a:pt x="767643" y="3257526"/>
                  </a:lnTo>
                  <a:cubicBezTo>
                    <a:pt x="768081" y="3249212"/>
                    <a:pt x="771582" y="3242878"/>
                    <a:pt x="771582" y="3242878"/>
                  </a:cubicBezTo>
                  <a:lnTo>
                    <a:pt x="774645" y="3234565"/>
                  </a:lnTo>
                  <a:lnTo>
                    <a:pt x="775083" y="3226251"/>
                  </a:lnTo>
                  <a:lnTo>
                    <a:pt x="775083" y="3223876"/>
                  </a:lnTo>
                  <a:lnTo>
                    <a:pt x="778146" y="3218334"/>
                  </a:lnTo>
                  <a:lnTo>
                    <a:pt x="782085" y="3195374"/>
                  </a:lnTo>
                  <a:cubicBezTo>
                    <a:pt x="792588" y="3166871"/>
                    <a:pt x="799590" y="3138368"/>
                    <a:pt x="813594" y="3106699"/>
                  </a:cubicBezTo>
                  <a:cubicBezTo>
                    <a:pt x="834601" y="3046527"/>
                    <a:pt x="859108" y="2986354"/>
                    <a:pt x="890617" y="2926182"/>
                  </a:cubicBezTo>
                  <a:cubicBezTo>
                    <a:pt x="953636" y="2802670"/>
                    <a:pt x="1041163" y="2679159"/>
                    <a:pt x="1156698" y="2565148"/>
                  </a:cubicBezTo>
                  <a:cubicBezTo>
                    <a:pt x="1272232" y="2447970"/>
                    <a:pt x="1419277" y="2340294"/>
                    <a:pt x="1576824" y="2254786"/>
                  </a:cubicBezTo>
                  <a:cubicBezTo>
                    <a:pt x="1737873" y="2169278"/>
                    <a:pt x="1909424" y="2102772"/>
                    <a:pt x="2077475" y="2055267"/>
                  </a:cubicBezTo>
                  <a:cubicBezTo>
                    <a:pt x="2242024" y="2004596"/>
                    <a:pt x="2406574" y="1972926"/>
                    <a:pt x="2560620" y="1947590"/>
                  </a:cubicBezTo>
                  <a:cubicBezTo>
                    <a:pt x="2718168" y="1922255"/>
                    <a:pt x="2865212" y="1903253"/>
                    <a:pt x="3005254" y="1890585"/>
                  </a:cubicBezTo>
                  <a:cubicBezTo>
                    <a:pt x="3145296" y="1874750"/>
                    <a:pt x="3281837" y="1862082"/>
                    <a:pt x="3404374" y="1852581"/>
                  </a:cubicBezTo>
                  <a:lnTo>
                    <a:pt x="3754480" y="1814578"/>
                  </a:lnTo>
                  <a:cubicBezTo>
                    <a:pt x="3856010" y="1798743"/>
                    <a:pt x="3947038" y="1782908"/>
                    <a:pt x="4006556" y="1763907"/>
                  </a:cubicBezTo>
                  <a:cubicBezTo>
                    <a:pt x="4038065" y="1754406"/>
                    <a:pt x="4066074" y="1748072"/>
                    <a:pt x="4083579" y="1738571"/>
                  </a:cubicBezTo>
                  <a:cubicBezTo>
                    <a:pt x="4104585" y="1732237"/>
                    <a:pt x="4122090" y="1722736"/>
                    <a:pt x="4136095" y="1713235"/>
                  </a:cubicBezTo>
                  <a:cubicBezTo>
                    <a:pt x="4150099" y="1703734"/>
                    <a:pt x="4164103" y="1691066"/>
                    <a:pt x="4178107" y="1672065"/>
                  </a:cubicBezTo>
                  <a:cubicBezTo>
                    <a:pt x="4192112" y="1653063"/>
                    <a:pt x="4202615" y="1630894"/>
                    <a:pt x="4209617" y="1605558"/>
                  </a:cubicBezTo>
                  <a:cubicBezTo>
                    <a:pt x="4220120" y="1577056"/>
                    <a:pt x="4223621" y="1548553"/>
                    <a:pt x="4227122" y="1513716"/>
                  </a:cubicBezTo>
                  <a:lnTo>
                    <a:pt x="4227122" y="1505403"/>
                  </a:lnTo>
                  <a:lnTo>
                    <a:pt x="4227122" y="1495902"/>
                  </a:lnTo>
                  <a:lnTo>
                    <a:pt x="4227122" y="1482047"/>
                  </a:lnTo>
                  <a:cubicBezTo>
                    <a:pt x="4227122" y="1475713"/>
                    <a:pt x="4227122" y="1469379"/>
                    <a:pt x="4223621" y="1463045"/>
                  </a:cubicBezTo>
                  <a:cubicBezTo>
                    <a:pt x="4220120" y="1447210"/>
                    <a:pt x="4209617" y="1428208"/>
                    <a:pt x="4192112" y="1409207"/>
                  </a:cubicBezTo>
                  <a:cubicBezTo>
                    <a:pt x="4171105" y="1387038"/>
                    <a:pt x="4146598" y="1364869"/>
                    <a:pt x="4118589" y="1342700"/>
                  </a:cubicBezTo>
                  <a:cubicBezTo>
                    <a:pt x="4055570" y="1295196"/>
                    <a:pt x="3975046" y="1247691"/>
                    <a:pt x="3884019" y="1203354"/>
                  </a:cubicBezTo>
                  <a:cubicBezTo>
                    <a:pt x="3792991" y="1159016"/>
                    <a:pt x="3691461" y="1117846"/>
                    <a:pt x="3582928" y="1076675"/>
                  </a:cubicBezTo>
                  <a:cubicBezTo>
                    <a:pt x="3477896" y="1038672"/>
                    <a:pt x="3365863" y="1000668"/>
                    <a:pt x="3253829" y="965832"/>
                  </a:cubicBezTo>
                  <a:cubicBezTo>
                    <a:pt x="3026261" y="892992"/>
                    <a:pt x="2784688" y="829652"/>
                    <a:pt x="2543115" y="772647"/>
                  </a:cubicBezTo>
                  <a:cubicBezTo>
                    <a:pt x="2056469" y="655469"/>
                    <a:pt x="1548816" y="557293"/>
                    <a:pt x="1041163" y="468619"/>
                  </a:cubicBezTo>
                  <a:cubicBezTo>
                    <a:pt x="696624" y="408848"/>
                    <a:pt x="348905" y="354833"/>
                    <a:pt x="0" y="304674"/>
                  </a:cubicBezTo>
                  <a:lnTo>
                    <a:pt x="0" y="0"/>
                  </a:lnTo>
                  <a:close/>
                </a:path>
              </a:pathLst>
            </a:custGeom>
            <a:solidFill>
              <a:schemeClr val="tx1">
                <a:lumMod val="85000"/>
                <a:lumOff val="15000"/>
              </a:schemeClr>
            </a:solidFill>
            <a:ln>
              <a:noFill/>
            </a:ln>
          </p:spPr>
          <p:txBody>
            <a:bodyPr/>
            <a:lstStyle/>
            <a:p>
              <a:pPr eaLnBrk="1" fontAlgn="auto" hangingPunct="1">
                <a:spcBef>
                  <a:spcPts val="0"/>
                </a:spcBef>
                <a:spcAft>
                  <a:spcPts val="0"/>
                </a:spcAft>
                <a:defRPr/>
              </a:pPr>
              <a:endParaRPr kumimoji="0" lang="en-US">
                <a:latin typeface="+mn-lt"/>
                <a:ea typeface="+mn-ea"/>
              </a:endParaRPr>
            </a:p>
          </p:txBody>
        </p:sp>
        <p:sp>
          <p:nvSpPr>
            <p:cNvPr id="5172" name="Freeform 8"/>
            <p:cNvSpPr>
              <a:spLocks/>
            </p:cNvSpPr>
            <p:nvPr/>
          </p:nvSpPr>
          <p:spPr bwMode="auto">
            <a:xfrm>
              <a:off x="0" y="869184"/>
              <a:ext cx="8795010" cy="5988817"/>
            </a:xfrm>
            <a:custGeom>
              <a:avLst/>
              <a:gdLst>
                <a:gd name="T0" fmla="*/ 0 w 8795010"/>
                <a:gd name="T1" fmla="*/ 0 h 5988817"/>
                <a:gd name="T2" fmla="*/ 3082902 w 8795010"/>
                <a:gd name="T3" fmla="*/ 500228 h 5988817"/>
                <a:gd name="T4" fmla="*/ 4784409 w 8795010"/>
                <a:gd name="T5" fmla="*/ 1380772 h 5988817"/>
                <a:gd name="T6" fmla="*/ 3404998 w 8795010"/>
                <a:gd name="T7" fmla="*/ 2267652 h 5988817"/>
                <a:gd name="T8" fmla="*/ 1703491 w 8795010"/>
                <a:gd name="T9" fmla="*/ 3230549 h 5988817"/>
                <a:gd name="T10" fmla="*/ 5887237 w 8795010"/>
                <a:gd name="T11" fmla="*/ 5409738 h 5988817"/>
                <a:gd name="T12" fmla="*/ 8795010 w 8795010"/>
                <a:gd name="T13" fmla="*/ 5988817 h 5988817"/>
                <a:gd name="T14" fmla="*/ 7910172 w 8795010"/>
                <a:gd name="T15" fmla="*/ 5988817 h 5988817"/>
                <a:gd name="T16" fmla="*/ 5813715 w 8795010"/>
                <a:gd name="T17" fmla="*/ 5552272 h 5988817"/>
                <a:gd name="T18" fmla="*/ 2757305 w 8795010"/>
                <a:gd name="T19" fmla="*/ 4570370 h 5988817"/>
                <a:gd name="T20" fmla="*/ 1479425 w 8795010"/>
                <a:gd name="T21" fmla="*/ 3211544 h 5988817"/>
                <a:gd name="T22" fmla="*/ 2183134 w 8795010"/>
                <a:gd name="T23" fmla="*/ 2394349 h 5988817"/>
                <a:gd name="T24" fmla="*/ 3355983 w 8795010"/>
                <a:gd name="T25" fmla="*/ 2121950 h 5988817"/>
                <a:gd name="T26" fmla="*/ 4269755 w 8795010"/>
                <a:gd name="T27" fmla="*/ 1916067 h 5988817"/>
                <a:gd name="T28" fmla="*/ 4560342 w 8795010"/>
                <a:gd name="T29" fmla="*/ 1396610 h 5988817"/>
                <a:gd name="T30" fmla="*/ 3009380 w 8795010"/>
                <a:gd name="T31" fmla="*/ 642762 h 5988817"/>
                <a:gd name="T32" fmla="*/ 0 w 8795010"/>
                <a:gd name="T33" fmla="*/ 153235 h 59888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795010" h="5988817">
                  <a:moveTo>
                    <a:pt x="0" y="0"/>
                  </a:moveTo>
                  <a:cubicBezTo>
                    <a:pt x="1275901" y="148554"/>
                    <a:pt x="2311734" y="316320"/>
                    <a:pt x="3082902" y="500228"/>
                  </a:cubicBezTo>
                  <a:cubicBezTo>
                    <a:pt x="4178728" y="759957"/>
                    <a:pt x="4735394" y="1048193"/>
                    <a:pt x="4784409" y="1380772"/>
                  </a:cubicBezTo>
                  <a:cubicBezTo>
                    <a:pt x="4882438" y="2049099"/>
                    <a:pt x="4129714" y="2159959"/>
                    <a:pt x="3404998" y="2267652"/>
                  </a:cubicBezTo>
                  <a:cubicBezTo>
                    <a:pt x="2627767" y="2381679"/>
                    <a:pt x="1829529" y="2498874"/>
                    <a:pt x="1703491" y="3230549"/>
                  </a:cubicBezTo>
                  <a:cubicBezTo>
                    <a:pt x="1542443" y="4168107"/>
                    <a:pt x="3888142" y="4931457"/>
                    <a:pt x="5887237" y="5409738"/>
                  </a:cubicBezTo>
                  <a:cubicBezTo>
                    <a:pt x="6920721" y="5655400"/>
                    <a:pt x="7970450" y="5850672"/>
                    <a:pt x="8795010" y="5988817"/>
                  </a:cubicBezTo>
                  <a:lnTo>
                    <a:pt x="7910172" y="5988817"/>
                  </a:lnTo>
                  <a:cubicBezTo>
                    <a:pt x="7256881" y="5868994"/>
                    <a:pt x="6531625" y="5722599"/>
                    <a:pt x="5813715" y="5552272"/>
                  </a:cubicBezTo>
                  <a:cubicBezTo>
                    <a:pt x="4507826" y="5238697"/>
                    <a:pt x="3478520" y="4909285"/>
                    <a:pt x="2757305" y="4570370"/>
                  </a:cubicBezTo>
                  <a:cubicBezTo>
                    <a:pt x="1829529" y="4136433"/>
                    <a:pt x="1398901" y="3677156"/>
                    <a:pt x="1479425" y="3211544"/>
                  </a:cubicBezTo>
                  <a:cubicBezTo>
                    <a:pt x="1545945" y="2837788"/>
                    <a:pt x="1773512" y="2571724"/>
                    <a:pt x="2183134" y="2394349"/>
                  </a:cubicBezTo>
                  <a:cubicBezTo>
                    <a:pt x="2529737" y="2242312"/>
                    <a:pt x="2949863" y="2178964"/>
                    <a:pt x="3355983" y="2121950"/>
                  </a:cubicBezTo>
                  <a:cubicBezTo>
                    <a:pt x="3709589" y="2068104"/>
                    <a:pt x="4042188" y="2020592"/>
                    <a:pt x="4269755" y="1916067"/>
                  </a:cubicBezTo>
                  <a:cubicBezTo>
                    <a:pt x="4416799" y="1846384"/>
                    <a:pt x="4609356" y="1716520"/>
                    <a:pt x="4560342" y="1396610"/>
                  </a:cubicBezTo>
                  <a:cubicBezTo>
                    <a:pt x="4521830" y="1133713"/>
                    <a:pt x="3986171" y="873984"/>
                    <a:pt x="3009380" y="642762"/>
                  </a:cubicBezTo>
                  <a:cubicBezTo>
                    <a:pt x="2258781" y="463602"/>
                    <a:pt x="1245927" y="300260"/>
                    <a:pt x="0" y="153235"/>
                  </a:cubicBezTo>
                  <a:lnTo>
                    <a:pt x="0" y="0"/>
                  </a:lnTo>
                  <a:close/>
                </a:path>
              </a:pathLst>
            </a:custGeom>
            <a:solidFill>
              <a:srgbClr val="FFDB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1" name="Freeform 9"/>
            <p:cNvSpPr>
              <a:spLocks/>
            </p:cNvSpPr>
            <p:nvPr/>
          </p:nvSpPr>
          <p:spPr bwMode="auto">
            <a:xfrm>
              <a:off x="0" y="918905"/>
              <a:ext cx="8513763" cy="5939096"/>
            </a:xfrm>
            <a:custGeom>
              <a:avLst/>
              <a:gdLst/>
              <a:ahLst/>
              <a:cxnLst/>
              <a:rect l="l" t="t" r="r" b="b"/>
              <a:pathLst>
                <a:path w="8513236" h="5939720">
                  <a:moveTo>
                    <a:pt x="0" y="0"/>
                  </a:moveTo>
                  <a:cubicBezTo>
                    <a:pt x="1267237" y="148192"/>
                    <a:pt x="2295572" y="315238"/>
                    <a:pt x="3057919" y="495651"/>
                  </a:cubicBezTo>
                  <a:cubicBezTo>
                    <a:pt x="3555058" y="612834"/>
                    <a:pt x="3943667" y="739519"/>
                    <a:pt x="4216743" y="869370"/>
                  </a:cubicBezTo>
                  <a:cubicBezTo>
                    <a:pt x="4521328" y="1015057"/>
                    <a:pt x="4689375" y="1173412"/>
                    <a:pt x="4713882" y="1334935"/>
                  </a:cubicBezTo>
                  <a:cubicBezTo>
                    <a:pt x="4804908" y="1965190"/>
                    <a:pt x="4118716" y="2066537"/>
                    <a:pt x="3387011" y="2174219"/>
                  </a:cubicBezTo>
                  <a:cubicBezTo>
                    <a:pt x="2588788" y="2291402"/>
                    <a:pt x="1766058" y="2411752"/>
                    <a:pt x="1633021" y="3175025"/>
                  </a:cubicBezTo>
                  <a:cubicBezTo>
                    <a:pt x="1559500" y="3599417"/>
                    <a:pt x="1969115" y="4023810"/>
                    <a:pt x="2844359" y="4435534"/>
                  </a:cubicBezTo>
                  <a:cubicBezTo>
                    <a:pt x="3555058" y="4771248"/>
                    <a:pt x="4570342" y="5097460"/>
                    <a:pt x="5865704" y="5404669"/>
                  </a:cubicBezTo>
                  <a:cubicBezTo>
                    <a:pt x="6793025" y="5624727"/>
                    <a:pt x="7733382" y="5804910"/>
                    <a:pt x="8513236" y="5939720"/>
                  </a:cubicBezTo>
                  <a:lnTo>
                    <a:pt x="8179609" y="5939720"/>
                  </a:lnTo>
                  <a:cubicBezTo>
                    <a:pt x="7465516" y="5812559"/>
                    <a:pt x="6646676" y="5651037"/>
                    <a:pt x="5837696" y="5458510"/>
                  </a:cubicBezTo>
                  <a:cubicBezTo>
                    <a:pt x="4538833" y="5148133"/>
                    <a:pt x="3513046" y="4818754"/>
                    <a:pt x="2798847" y="4483041"/>
                  </a:cubicBezTo>
                  <a:cubicBezTo>
                    <a:pt x="1892093" y="4058648"/>
                    <a:pt x="1471976" y="3615253"/>
                    <a:pt x="1548997" y="3168691"/>
                  </a:cubicBezTo>
                  <a:cubicBezTo>
                    <a:pt x="1689036" y="2364245"/>
                    <a:pt x="2581786" y="2234394"/>
                    <a:pt x="3369506" y="2117211"/>
                  </a:cubicBezTo>
                  <a:cubicBezTo>
                    <a:pt x="4090708" y="2012696"/>
                    <a:pt x="4713882" y="1920850"/>
                    <a:pt x="4629859" y="1341269"/>
                  </a:cubicBezTo>
                  <a:cubicBezTo>
                    <a:pt x="4559122" y="844575"/>
                    <a:pt x="2958673" y="403585"/>
                    <a:pt x="0" y="57926"/>
                  </a:cubicBezTo>
                  <a:close/>
                </a:path>
              </a:pathLst>
            </a:custGeom>
            <a:solidFill>
              <a:schemeClr val="tx1">
                <a:lumMod val="85000"/>
                <a:lumOff val="15000"/>
              </a:schemeClr>
            </a:solidFill>
            <a:ln>
              <a:noFill/>
            </a:ln>
          </p:spPr>
          <p:txBody>
            <a:bodyPr/>
            <a:lstStyle/>
            <a:p>
              <a:pPr eaLnBrk="1" fontAlgn="auto" hangingPunct="1">
                <a:spcBef>
                  <a:spcPts val="0"/>
                </a:spcBef>
                <a:spcAft>
                  <a:spcPts val="0"/>
                </a:spcAft>
                <a:defRPr/>
              </a:pPr>
              <a:endParaRPr kumimoji="0" lang="en-US">
                <a:latin typeface="+mn-lt"/>
                <a:ea typeface="+mn-ea"/>
              </a:endParaRPr>
            </a:p>
          </p:txBody>
        </p:sp>
      </p:grpSp>
      <p:grpSp>
        <p:nvGrpSpPr>
          <p:cNvPr id="63" name="群組 62"/>
          <p:cNvGrpSpPr>
            <a:grpSpLocks/>
          </p:cNvGrpSpPr>
          <p:nvPr/>
        </p:nvGrpSpPr>
        <p:grpSpPr bwMode="auto">
          <a:xfrm>
            <a:off x="387350" y="1006475"/>
            <a:ext cx="8756650" cy="4333875"/>
            <a:chOff x="387389" y="1006650"/>
            <a:chExt cx="8756611" cy="4333875"/>
          </a:xfrm>
        </p:grpSpPr>
        <p:grpSp>
          <p:nvGrpSpPr>
            <p:cNvPr id="5143" name="Group 50"/>
            <p:cNvGrpSpPr>
              <a:grpSpLocks/>
            </p:cNvGrpSpPr>
            <p:nvPr/>
          </p:nvGrpSpPr>
          <p:grpSpPr bwMode="auto">
            <a:xfrm>
              <a:off x="387389" y="2987848"/>
              <a:ext cx="1452428" cy="1518052"/>
              <a:chOff x="6453494" y="2317132"/>
              <a:chExt cx="1969724" cy="2047043"/>
            </a:xfrm>
          </p:grpSpPr>
          <p:sp>
            <p:nvSpPr>
              <p:cNvPr id="18" name="Oval 51"/>
              <p:cNvSpPr/>
              <p:nvPr/>
            </p:nvSpPr>
            <p:spPr>
              <a:xfrm>
                <a:off x="6453494" y="3672193"/>
                <a:ext cx="1969899" cy="691443"/>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sz="1200"/>
              </a:p>
            </p:txBody>
          </p:sp>
          <p:sp>
            <p:nvSpPr>
              <p:cNvPr id="19" name="Oval 52"/>
              <p:cNvSpPr/>
              <p:nvPr/>
            </p:nvSpPr>
            <p:spPr>
              <a:xfrm>
                <a:off x="6580515" y="2317135"/>
                <a:ext cx="1741691" cy="1740383"/>
              </a:xfrm>
              <a:prstGeom prst="ellipse">
                <a:avLst/>
              </a:prstGeom>
              <a:gradFill>
                <a:gsLst>
                  <a:gs pos="35000">
                    <a:srgbClr val="00297A"/>
                  </a:gs>
                  <a:gs pos="70000">
                    <a:srgbClr val="0070C0"/>
                  </a:gs>
                  <a:gs pos="100000">
                    <a:srgbClr val="00B0F0"/>
                  </a:gs>
                </a:gsLst>
                <a:lin ang="5400000" scaled="1"/>
              </a:gradFill>
              <a:ln w="12700" cap="flat" cmpd="sng" algn="ctr">
                <a:solidFill>
                  <a:srgbClr val="002060"/>
                </a:solidFill>
                <a:prstDash val="solid"/>
              </a:ln>
              <a:effectLst/>
            </p:spPr>
            <p:txBody>
              <a:bodyPr anchor="ctr"/>
              <a:lstStyle/>
              <a:p>
                <a:pPr algn="ctr" eaLnBrk="1" fontAlgn="auto" hangingPunct="1">
                  <a:spcBef>
                    <a:spcPts val="0"/>
                  </a:spcBef>
                  <a:spcAft>
                    <a:spcPts val="0"/>
                  </a:spcAft>
                  <a:defRPr/>
                </a:pPr>
                <a:endParaRPr kumimoji="0" lang="en-US" sz="1200" kern="0">
                  <a:solidFill>
                    <a:sysClr val="window" lastClr="FFFFFF"/>
                  </a:solidFill>
                  <a:latin typeface="Calibri"/>
                  <a:ea typeface="+mn-ea"/>
                </a:endParaRPr>
              </a:p>
            </p:txBody>
          </p:sp>
          <p:sp>
            <p:nvSpPr>
              <p:cNvPr id="20" name="Oval 53"/>
              <p:cNvSpPr/>
              <p:nvPr/>
            </p:nvSpPr>
            <p:spPr>
              <a:xfrm>
                <a:off x="6765664" y="2374934"/>
                <a:ext cx="1371393" cy="1205209"/>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anchor="ctr"/>
              <a:lstStyle/>
              <a:p>
                <a:pPr algn="ctr" eaLnBrk="1" fontAlgn="auto" hangingPunct="1">
                  <a:spcBef>
                    <a:spcPts val="0"/>
                  </a:spcBef>
                  <a:spcAft>
                    <a:spcPts val="0"/>
                  </a:spcAft>
                  <a:defRPr/>
                </a:pPr>
                <a:endParaRPr kumimoji="0" lang="en-US" sz="1200" kern="0">
                  <a:solidFill>
                    <a:sysClr val="window" lastClr="FFFFFF"/>
                  </a:solidFill>
                  <a:latin typeface="Calibri"/>
                  <a:ea typeface="+mn-ea"/>
                </a:endParaRPr>
              </a:p>
            </p:txBody>
          </p:sp>
          <p:sp>
            <p:nvSpPr>
              <p:cNvPr id="21" name="TextBox 54"/>
              <p:cNvSpPr txBox="1"/>
              <p:nvPr/>
            </p:nvSpPr>
            <p:spPr>
              <a:xfrm>
                <a:off x="6894838" y="2935795"/>
                <a:ext cx="1076447" cy="614378"/>
              </a:xfrm>
              <a:prstGeom prst="rect">
                <a:avLst/>
              </a:prstGeom>
              <a:noFill/>
            </p:spPr>
            <p:txBody>
              <a:bodyPr wrap="none">
                <a:spAutoFit/>
              </a:bodyPr>
              <a:lstStyle/>
              <a:p>
                <a:pPr algn="ctr" eaLnBrk="1" fontAlgn="auto" hangingPunct="1">
                  <a:spcBef>
                    <a:spcPts val="0"/>
                  </a:spcBef>
                  <a:spcAft>
                    <a:spcPts val="0"/>
                  </a:spcAft>
                  <a:defRPr/>
                </a:pPr>
                <a:r>
                  <a:rPr kumimoji="0" lang="en-US" sz="2800" b="1" dirty="0">
                    <a:solidFill>
                      <a:schemeClr val="bg1"/>
                    </a:solidFill>
                    <a:effectLst>
                      <a:outerShdw blurRad="50800" dist="38100" dir="5400000" algn="t" rotWithShape="0">
                        <a:prstClr val="black">
                          <a:alpha val="40000"/>
                        </a:prstClr>
                      </a:outerShdw>
                    </a:effectLst>
                    <a:latin typeface="+mn-lt"/>
                    <a:ea typeface="+mn-ea"/>
                  </a:rPr>
                  <a:t>2014</a:t>
                </a:r>
              </a:p>
            </p:txBody>
          </p:sp>
        </p:grpSp>
        <p:pic>
          <p:nvPicPr>
            <p:cNvPr id="5144" name="圖片 61"/>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29000" y="1006650"/>
              <a:ext cx="57150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53313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950" y="107950"/>
            <a:ext cx="8820150" cy="900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4800" b="1" dirty="0">
                <a:solidFill>
                  <a:schemeClr val="bg1"/>
                </a:solidFill>
                <a:latin typeface="標楷體" panose="03000509000000000000" pitchFamily="65" charset="-120"/>
                <a:ea typeface="標楷體" panose="03000509000000000000" pitchFamily="65" charset="-120"/>
              </a:rPr>
              <a:t>2015 </a:t>
            </a:r>
            <a:r>
              <a:rPr kumimoji="0" lang="zh-TW" altLang="en-US" sz="4800" b="1" dirty="0">
                <a:solidFill>
                  <a:schemeClr val="bg1"/>
                </a:solidFill>
                <a:latin typeface="標楷體" panose="03000509000000000000" pitchFamily="65" charset="-120"/>
                <a:ea typeface="標楷體" panose="03000509000000000000" pitchFamily="65" charset="-120"/>
              </a:rPr>
              <a:t>主題研討書籍</a:t>
            </a:r>
          </a:p>
        </p:txBody>
      </p:sp>
      <p:cxnSp>
        <p:nvCxnSpPr>
          <p:cNvPr id="7" name="直線接點 6"/>
          <p:cNvCxnSpPr/>
          <p:nvPr/>
        </p:nvCxnSpPr>
        <p:spPr>
          <a:xfrm flipV="1">
            <a:off x="71438" y="882650"/>
            <a:ext cx="9001125" cy="1111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5124" name="Group 42"/>
          <p:cNvGrpSpPr>
            <a:grpSpLocks/>
          </p:cNvGrpSpPr>
          <p:nvPr/>
        </p:nvGrpSpPr>
        <p:grpSpPr bwMode="auto">
          <a:xfrm>
            <a:off x="0" y="1092200"/>
            <a:ext cx="9144000" cy="5765800"/>
            <a:chOff x="0" y="774866"/>
            <a:chExt cx="9144000" cy="6083135"/>
          </a:xfrm>
        </p:grpSpPr>
        <p:sp>
          <p:nvSpPr>
            <p:cNvPr id="8" name="Freeform 6"/>
            <p:cNvSpPr>
              <a:spLocks/>
            </p:cNvSpPr>
            <p:nvPr/>
          </p:nvSpPr>
          <p:spPr bwMode="auto">
            <a:xfrm>
              <a:off x="0" y="774866"/>
              <a:ext cx="9144000" cy="6083135"/>
            </a:xfrm>
            <a:custGeom>
              <a:avLst/>
              <a:gdLst>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9902 h 6083134"/>
                <a:gd name="connsiteX77" fmla="*/ 4160360 w 9144000"/>
                <a:gd name="connsiteY77" fmla="*/ 1520401 h 6083134"/>
                <a:gd name="connsiteX78" fmla="*/ 4163861 w 9144000"/>
                <a:gd name="connsiteY78" fmla="*/ 1516046 h 6083134"/>
                <a:gd name="connsiteX79" fmla="*/ 4163861 w 9144000"/>
                <a:gd name="connsiteY79" fmla="*/ 1497042 h 6083134"/>
                <a:gd name="connsiteX80" fmla="*/ 4139354 w 9144000"/>
                <a:gd name="connsiteY80" fmla="*/ 1452700 h 6083134"/>
                <a:gd name="connsiteX81" fmla="*/ 4072836 w 9144000"/>
                <a:gd name="connsiteY81" fmla="*/ 1392521 h 6083134"/>
                <a:gd name="connsiteX82" fmla="*/ 3852275 w 9144000"/>
                <a:gd name="connsiteY82" fmla="*/ 1259494 h 6083134"/>
                <a:gd name="connsiteX83" fmla="*/ 3558194 w 9144000"/>
                <a:gd name="connsiteY83" fmla="*/ 1132802 h 6083134"/>
                <a:gd name="connsiteX84" fmla="*/ 3232605 w 9144000"/>
                <a:gd name="connsiteY84" fmla="*/ 1018779 h 6083134"/>
                <a:gd name="connsiteX85" fmla="*/ 2528911 w 9144000"/>
                <a:gd name="connsiteY85" fmla="*/ 825574 h 6083134"/>
                <a:gd name="connsiteX86" fmla="*/ 1030499 w 9144000"/>
                <a:gd name="connsiteY86" fmla="*/ 515179 h 6083134"/>
                <a:gd name="connsiteX87" fmla="*/ 0 w 9144000"/>
                <a:gd name="connsiteY87" fmla="*/ 348488 h 6083134"/>
                <a:gd name="connsiteX88" fmla="*/ 0 w 9144000"/>
                <a:gd name="connsiteY8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516046 h 6083134"/>
                <a:gd name="connsiteX78" fmla="*/ 4163861 w 9144000"/>
                <a:gd name="connsiteY78" fmla="*/ 1497042 h 6083134"/>
                <a:gd name="connsiteX79" fmla="*/ 4139354 w 9144000"/>
                <a:gd name="connsiteY79" fmla="*/ 1452700 h 6083134"/>
                <a:gd name="connsiteX80" fmla="*/ 4072836 w 9144000"/>
                <a:gd name="connsiteY80" fmla="*/ 1392521 h 6083134"/>
                <a:gd name="connsiteX81" fmla="*/ 3852275 w 9144000"/>
                <a:gd name="connsiteY81" fmla="*/ 1259494 h 6083134"/>
                <a:gd name="connsiteX82" fmla="*/ 3558194 w 9144000"/>
                <a:gd name="connsiteY82" fmla="*/ 1132802 h 6083134"/>
                <a:gd name="connsiteX83" fmla="*/ 3232605 w 9144000"/>
                <a:gd name="connsiteY83" fmla="*/ 1018779 h 6083134"/>
                <a:gd name="connsiteX84" fmla="*/ 2528911 w 9144000"/>
                <a:gd name="connsiteY84" fmla="*/ 825574 h 6083134"/>
                <a:gd name="connsiteX85" fmla="*/ 1030499 w 9144000"/>
                <a:gd name="connsiteY85" fmla="*/ 515179 h 6083134"/>
                <a:gd name="connsiteX86" fmla="*/ 0 w 9144000"/>
                <a:gd name="connsiteY86" fmla="*/ 348488 h 6083134"/>
                <a:gd name="connsiteX87" fmla="*/ 0 w 9144000"/>
                <a:gd name="connsiteY87"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497042 h 6083134"/>
                <a:gd name="connsiteX78" fmla="*/ 4139354 w 9144000"/>
                <a:gd name="connsiteY78" fmla="*/ 1452700 h 6083134"/>
                <a:gd name="connsiteX79" fmla="*/ 4072836 w 9144000"/>
                <a:gd name="connsiteY79" fmla="*/ 1392521 h 6083134"/>
                <a:gd name="connsiteX80" fmla="*/ 3852275 w 9144000"/>
                <a:gd name="connsiteY80" fmla="*/ 1259494 h 6083134"/>
                <a:gd name="connsiteX81" fmla="*/ 3558194 w 9144000"/>
                <a:gd name="connsiteY81" fmla="*/ 1132802 h 6083134"/>
                <a:gd name="connsiteX82" fmla="*/ 3232605 w 9144000"/>
                <a:gd name="connsiteY82" fmla="*/ 1018779 h 6083134"/>
                <a:gd name="connsiteX83" fmla="*/ 2528911 w 9144000"/>
                <a:gd name="connsiteY83" fmla="*/ 825574 h 6083134"/>
                <a:gd name="connsiteX84" fmla="*/ 1030499 w 9144000"/>
                <a:gd name="connsiteY84" fmla="*/ 515179 h 6083134"/>
                <a:gd name="connsiteX85" fmla="*/ 0 w 9144000"/>
                <a:gd name="connsiteY85" fmla="*/ 348488 h 6083134"/>
                <a:gd name="connsiteX86" fmla="*/ 0 w 9144000"/>
                <a:gd name="connsiteY86"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3861 w 9144000"/>
                <a:gd name="connsiteY76" fmla="*/ 1497042 h 6083134"/>
                <a:gd name="connsiteX77" fmla="*/ 4139354 w 9144000"/>
                <a:gd name="connsiteY77" fmla="*/ 1452700 h 6083134"/>
                <a:gd name="connsiteX78" fmla="*/ 4072836 w 9144000"/>
                <a:gd name="connsiteY78" fmla="*/ 1392521 h 6083134"/>
                <a:gd name="connsiteX79" fmla="*/ 3852275 w 9144000"/>
                <a:gd name="connsiteY79" fmla="*/ 1259494 h 6083134"/>
                <a:gd name="connsiteX80" fmla="*/ 3558194 w 9144000"/>
                <a:gd name="connsiteY80" fmla="*/ 1132802 h 6083134"/>
                <a:gd name="connsiteX81" fmla="*/ 3232605 w 9144000"/>
                <a:gd name="connsiteY81" fmla="*/ 1018779 h 6083134"/>
                <a:gd name="connsiteX82" fmla="*/ 2528911 w 9144000"/>
                <a:gd name="connsiteY82" fmla="*/ 825574 h 6083134"/>
                <a:gd name="connsiteX83" fmla="*/ 1030499 w 9144000"/>
                <a:gd name="connsiteY83" fmla="*/ 515179 h 6083134"/>
                <a:gd name="connsiteX84" fmla="*/ 0 w 9144000"/>
                <a:gd name="connsiteY84" fmla="*/ 348488 h 6083134"/>
                <a:gd name="connsiteX85" fmla="*/ 0 w 9144000"/>
                <a:gd name="connsiteY85"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94255 h 6083134"/>
                <a:gd name="connsiteX32" fmla="*/ 2528911 w 9144000"/>
                <a:gd name="connsiteY32" fmla="*/ 3399797 h 6083134"/>
                <a:gd name="connsiteX33" fmla="*/ 2563921 w 9144000"/>
                <a:gd name="connsiteY33" fmla="*/ 3470270 h 6083134"/>
                <a:gd name="connsiteX34" fmla="*/ 2640942 w 9144000"/>
                <a:gd name="connsiteY34" fmla="*/ 3558954 h 6083134"/>
                <a:gd name="connsiteX35" fmla="*/ 2977035 w 9144000"/>
                <a:gd name="connsiteY35" fmla="*/ 3787000 h 6083134"/>
                <a:gd name="connsiteX36" fmla="*/ 3491676 w 9144000"/>
                <a:gd name="connsiteY36" fmla="*/ 4018213 h 6083134"/>
                <a:gd name="connsiteX37" fmla="*/ 4104345 w 9144000"/>
                <a:gd name="connsiteY37" fmla="*/ 4230422 h 6083134"/>
                <a:gd name="connsiteX38" fmla="*/ 4769528 w 9144000"/>
                <a:gd name="connsiteY38" fmla="*/ 4414126 h 6083134"/>
                <a:gd name="connsiteX39" fmla="*/ 6183917 w 9144000"/>
                <a:gd name="connsiteY39" fmla="*/ 4727688 h 6083134"/>
                <a:gd name="connsiteX40" fmla="*/ 7661324 w 9144000"/>
                <a:gd name="connsiteY40" fmla="*/ 4977905 h 6083134"/>
                <a:gd name="connsiteX41" fmla="*/ 9144000 w 9144000"/>
                <a:gd name="connsiteY41" fmla="*/ 5180860 h 6083134"/>
                <a:gd name="connsiteX42" fmla="*/ 9144000 w 9144000"/>
                <a:gd name="connsiteY42" fmla="*/ 6083134 h 6083134"/>
                <a:gd name="connsiteX43" fmla="*/ 4375201 w 9144000"/>
                <a:gd name="connsiteY43" fmla="*/ 6083134 h 6083134"/>
                <a:gd name="connsiteX44" fmla="*/ 3764751 w 9144000"/>
                <a:gd name="connsiteY44" fmla="*/ 5874251 h 6083134"/>
                <a:gd name="connsiteX45" fmla="*/ 3001541 w 9144000"/>
                <a:gd name="connsiteY45" fmla="*/ 5582860 h 6083134"/>
                <a:gd name="connsiteX46" fmla="*/ 2252335 w 9144000"/>
                <a:gd name="connsiteY46" fmla="*/ 5234456 h 6083134"/>
                <a:gd name="connsiteX47" fmla="*/ 1524135 w 9144000"/>
                <a:gd name="connsiteY47" fmla="*/ 4797369 h 6083134"/>
                <a:gd name="connsiteX48" fmla="*/ 1181040 w 9144000"/>
                <a:gd name="connsiteY48" fmla="*/ 4521814 h 6083134"/>
                <a:gd name="connsiteX49" fmla="*/ 879957 w 9144000"/>
                <a:gd name="connsiteY49" fmla="*/ 4186080 h 6083134"/>
                <a:gd name="connsiteX50" fmla="*/ 673400 w 9144000"/>
                <a:gd name="connsiteY50" fmla="*/ 3774331 h 6083134"/>
                <a:gd name="connsiteX51" fmla="*/ 641892 w 9144000"/>
                <a:gd name="connsiteY51" fmla="*/ 3315072 h 6083134"/>
                <a:gd name="connsiteX52" fmla="*/ 645393 w 9144000"/>
                <a:gd name="connsiteY52" fmla="*/ 3286567 h 6083134"/>
                <a:gd name="connsiteX53" fmla="*/ 648456 w 9144000"/>
                <a:gd name="connsiteY53" fmla="*/ 3269938 h 6083134"/>
                <a:gd name="connsiteX54" fmla="*/ 652395 w 9144000"/>
                <a:gd name="connsiteY54" fmla="*/ 3254894 h 6083134"/>
                <a:gd name="connsiteX55" fmla="*/ 655458 w 9144000"/>
                <a:gd name="connsiteY55" fmla="*/ 3246579 h 6083134"/>
                <a:gd name="connsiteX56" fmla="*/ 655896 w 9144000"/>
                <a:gd name="connsiteY56" fmla="*/ 3238265 h 6083134"/>
                <a:gd name="connsiteX57" fmla="*/ 655896 w 9144000"/>
                <a:gd name="connsiteY57" fmla="*/ 3235890 h 6083134"/>
                <a:gd name="connsiteX58" fmla="*/ 658959 w 9144000"/>
                <a:gd name="connsiteY58" fmla="*/ 3230347 h 6083134"/>
                <a:gd name="connsiteX59" fmla="*/ 666398 w 9144000"/>
                <a:gd name="connsiteY59" fmla="*/ 3207384 h 6083134"/>
                <a:gd name="connsiteX60" fmla="*/ 694406 w 9144000"/>
                <a:gd name="connsiteY60" fmla="*/ 3115533 h 6083134"/>
                <a:gd name="connsiteX61" fmla="*/ 778429 w 9144000"/>
                <a:gd name="connsiteY61" fmla="*/ 2925494 h 6083134"/>
                <a:gd name="connsiteX62" fmla="*/ 1062007 w 9144000"/>
                <a:gd name="connsiteY62" fmla="*/ 2548585 h 6083134"/>
                <a:gd name="connsiteX63" fmla="*/ 1506630 w 9144000"/>
                <a:gd name="connsiteY63" fmla="*/ 2222354 h 6083134"/>
                <a:gd name="connsiteX64" fmla="*/ 2031774 w 9144000"/>
                <a:gd name="connsiteY64" fmla="*/ 2016479 h 6083134"/>
                <a:gd name="connsiteX65" fmla="*/ 2532412 w 9144000"/>
                <a:gd name="connsiteY65" fmla="*/ 1905623 h 6083134"/>
                <a:gd name="connsiteX66" fmla="*/ 2984036 w 9144000"/>
                <a:gd name="connsiteY66" fmla="*/ 1851779 h 6083134"/>
                <a:gd name="connsiteX67" fmla="*/ 3386647 w 9144000"/>
                <a:gd name="connsiteY67" fmla="*/ 1816939 h 6083134"/>
                <a:gd name="connsiteX68" fmla="*/ 3726241 w 9144000"/>
                <a:gd name="connsiteY68" fmla="*/ 1782099 h 6083134"/>
                <a:gd name="connsiteX69" fmla="*/ 3967807 w 9144000"/>
                <a:gd name="connsiteY69" fmla="*/ 1740924 h 6083134"/>
                <a:gd name="connsiteX70" fmla="*/ 4030824 w 9144000"/>
                <a:gd name="connsiteY70" fmla="*/ 1725087 h 6083134"/>
                <a:gd name="connsiteX71" fmla="*/ 4072836 w 9144000"/>
                <a:gd name="connsiteY71" fmla="*/ 1709251 h 6083134"/>
                <a:gd name="connsiteX72" fmla="*/ 4111347 w 9144000"/>
                <a:gd name="connsiteY72" fmla="*/ 1680745 h 6083134"/>
                <a:gd name="connsiteX73" fmla="*/ 4142855 w 9144000"/>
                <a:gd name="connsiteY73" fmla="*/ 1623734 h 6083134"/>
                <a:gd name="connsiteX74" fmla="*/ 4139354 w 9144000"/>
                <a:gd name="connsiteY74" fmla="*/ 1452700 h 6083134"/>
                <a:gd name="connsiteX75" fmla="*/ 4072836 w 9144000"/>
                <a:gd name="connsiteY75" fmla="*/ 1392521 h 6083134"/>
                <a:gd name="connsiteX76" fmla="*/ 3852275 w 9144000"/>
                <a:gd name="connsiteY76" fmla="*/ 1259494 h 6083134"/>
                <a:gd name="connsiteX77" fmla="*/ 3558194 w 9144000"/>
                <a:gd name="connsiteY77" fmla="*/ 1132802 h 6083134"/>
                <a:gd name="connsiteX78" fmla="*/ 3232605 w 9144000"/>
                <a:gd name="connsiteY78" fmla="*/ 1018779 h 6083134"/>
                <a:gd name="connsiteX79" fmla="*/ 2528911 w 9144000"/>
                <a:gd name="connsiteY79" fmla="*/ 825574 h 6083134"/>
                <a:gd name="connsiteX80" fmla="*/ 1030499 w 9144000"/>
                <a:gd name="connsiteY80" fmla="*/ 515179 h 6083134"/>
                <a:gd name="connsiteX81" fmla="*/ 0 w 9144000"/>
                <a:gd name="connsiteY81" fmla="*/ 348488 h 6083134"/>
                <a:gd name="connsiteX82" fmla="*/ 0 w 9144000"/>
                <a:gd name="connsiteY82"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94255 h 6083134"/>
                <a:gd name="connsiteX31" fmla="*/ 2528911 w 9144000"/>
                <a:gd name="connsiteY31" fmla="*/ 3399797 h 6083134"/>
                <a:gd name="connsiteX32" fmla="*/ 2563921 w 9144000"/>
                <a:gd name="connsiteY32" fmla="*/ 3470270 h 6083134"/>
                <a:gd name="connsiteX33" fmla="*/ 2640942 w 9144000"/>
                <a:gd name="connsiteY33" fmla="*/ 3558954 h 6083134"/>
                <a:gd name="connsiteX34" fmla="*/ 2977035 w 9144000"/>
                <a:gd name="connsiteY34" fmla="*/ 3787000 h 6083134"/>
                <a:gd name="connsiteX35" fmla="*/ 3491676 w 9144000"/>
                <a:gd name="connsiteY35" fmla="*/ 4018213 h 6083134"/>
                <a:gd name="connsiteX36" fmla="*/ 4104345 w 9144000"/>
                <a:gd name="connsiteY36" fmla="*/ 4230422 h 6083134"/>
                <a:gd name="connsiteX37" fmla="*/ 4769528 w 9144000"/>
                <a:gd name="connsiteY37" fmla="*/ 4414126 h 6083134"/>
                <a:gd name="connsiteX38" fmla="*/ 6183917 w 9144000"/>
                <a:gd name="connsiteY38" fmla="*/ 4727688 h 6083134"/>
                <a:gd name="connsiteX39" fmla="*/ 7661324 w 9144000"/>
                <a:gd name="connsiteY39" fmla="*/ 4977905 h 6083134"/>
                <a:gd name="connsiteX40" fmla="*/ 9144000 w 9144000"/>
                <a:gd name="connsiteY40" fmla="*/ 5180860 h 6083134"/>
                <a:gd name="connsiteX41" fmla="*/ 9144000 w 9144000"/>
                <a:gd name="connsiteY41" fmla="*/ 6083134 h 6083134"/>
                <a:gd name="connsiteX42" fmla="*/ 4375201 w 9144000"/>
                <a:gd name="connsiteY42" fmla="*/ 6083134 h 6083134"/>
                <a:gd name="connsiteX43" fmla="*/ 3764751 w 9144000"/>
                <a:gd name="connsiteY43" fmla="*/ 5874251 h 6083134"/>
                <a:gd name="connsiteX44" fmla="*/ 3001541 w 9144000"/>
                <a:gd name="connsiteY44" fmla="*/ 5582860 h 6083134"/>
                <a:gd name="connsiteX45" fmla="*/ 2252335 w 9144000"/>
                <a:gd name="connsiteY45" fmla="*/ 5234456 h 6083134"/>
                <a:gd name="connsiteX46" fmla="*/ 1524135 w 9144000"/>
                <a:gd name="connsiteY46" fmla="*/ 4797369 h 6083134"/>
                <a:gd name="connsiteX47" fmla="*/ 1181040 w 9144000"/>
                <a:gd name="connsiteY47" fmla="*/ 4521814 h 6083134"/>
                <a:gd name="connsiteX48" fmla="*/ 879957 w 9144000"/>
                <a:gd name="connsiteY48" fmla="*/ 4186080 h 6083134"/>
                <a:gd name="connsiteX49" fmla="*/ 673400 w 9144000"/>
                <a:gd name="connsiteY49" fmla="*/ 3774331 h 6083134"/>
                <a:gd name="connsiteX50" fmla="*/ 641892 w 9144000"/>
                <a:gd name="connsiteY50" fmla="*/ 3315072 h 6083134"/>
                <a:gd name="connsiteX51" fmla="*/ 645393 w 9144000"/>
                <a:gd name="connsiteY51" fmla="*/ 3286567 h 6083134"/>
                <a:gd name="connsiteX52" fmla="*/ 648456 w 9144000"/>
                <a:gd name="connsiteY52" fmla="*/ 3269938 h 6083134"/>
                <a:gd name="connsiteX53" fmla="*/ 652395 w 9144000"/>
                <a:gd name="connsiteY53" fmla="*/ 3254894 h 6083134"/>
                <a:gd name="connsiteX54" fmla="*/ 655458 w 9144000"/>
                <a:gd name="connsiteY54" fmla="*/ 3246579 h 6083134"/>
                <a:gd name="connsiteX55" fmla="*/ 655896 w 9144000"/>
                <a:gd name="connsiteY55" fmla="*/ 3238265 h 6083134"/>
                <a:gd name="connsiteX56" fmla="*/ 655896 w 9144000"/>
                <a:gd name="connsiteY56" fmla="*/ 3235890 h 6083134"/>
                <a:gd name="connsiteX57" fmla="*/ 658959 w 9144000"/>
                <a:gd name="connsiteY57" fmla="*/ 3230347 h 6083134"/>
                <a:gd name="connsiteX58" fmla="*/ 666398 w 9144000"/>
                <a:gd name="connsiteY58" fmla="*/ 3207384 h 6083134"/>
                <a:gd name="connsiteX59" fmla="*/ 694406 w 9144000"/>
                <a:gd name="connsiteY59" fmla="*/ 3115533 h 6083134"/>
                <a:gd name="connsiteX60" fmla="*/ 778429 w 9144000"/>
                <a:gd name="connsiteY60" fmla="*/ 2925494 h 6083134"/>
                <a:gd name="connsiteX61" fmla="*/ 1062007 w 9144000"/>
                <a:gd name="connsiteY61" fmla="*/ 2548585 h 6083134"/>
                <a:gd name="connsiteX62" fmla="*/ 1506630 w 9144000"/>
                <a:gd name="connsiteY62" fmla="*/ 2222354 h 6083134"/>
                <a:gd name="connsiteX63" fmla="*/ 2031774 w 9144000"/>
                <a:gd name="connsiteY63" fmla="*/ 2016479 h 6083134"/>
                <a:gd name="connsiteX64" fmla="*/ 2532412 w 9144000"/>
                <a:gd name="connsiteY64" fmla="*/ 1905623 h 6083134"/>
                <a:gd name="connsiteX65" fmla="*/ 2984036 w 9144000"/>
                <a:gd name="connsiteY65" fmla="*/ 1851779 h 6083134"/>
                <a:gd name="connsiteX66" fmla="*/ 3386647 w 9144000"/>
                <a:gd name="connsiteY66" fmla="*/ 1816939 h 6083134"/>
                <a:gd name="connsiteX67" fmla="*/ 3726241 w 9144000"/>
                <a:gd name="connsiteY67" fmla="*/ 1782099 h 6083134"/>
                <a:gd name="connsiteX68" fmla="*/ 3967807 w 9144000"/>
                <a:gd name="connsiteY68" fmla="*/ 1740924 h 6083134"/>
                <a:gd name="connsiteX69" fmla="*/ 4030824 w 9144000"/>
                <a:gd name="connsiteY69" fmla="*/ 1725087 h 6083134"/>
                <a:gd name="connsiteX70" fmla="*/ 4072836 w 9144000"/>
                <a:gd name="connsiteY70" fmla="*/ 1709251 h 6083134"/>
                <a:gd name="connsiteX71" fmla="*/ 4111347 w 9144000"/>
                <a:gd name="connsiteY71" fmla="*/ 1680745 h 6083134"/>
                <a:gd name="connsiteX72" fmla="*/ 4142855 w 9144000"/>
                <a:gd name="connsiteY72" fmla="*/ 1623734 h 6083134"/>
                <a:gd name="connsiteX73" fmla="*/ 4139354 w 9144000"/>
                <a:gd name="connsiteY73" fmla="*/ 1452700 h 6083134"/>
                <a:gd name="connsiteX74" fmla="*/ 4072836 w 9144000"/>
                <a:gd name="connsiteY74" fmla="*/ 1392521 h 6083134"/>
                <a:gd name="connsiteX75" fmla="*/ 3852275 w 9144000"/>
                <a:gd name="connsiteY75" fmla="*/ 1259494 h 6083134"/>
                <a:gd name="connsiteX76" fmla="*/ 3558194 w 9144000"/>
                <a:gd name="connsiteY76" fmla="*/ 1132802 h 6083134"/>
                <a:gd name="connsiteX77" fmla="*/ 3232605 w 9144000"/>
                <a:gd name="connsiteY77" fmla="*/ 1018779 h 6083134"/>
                <a:gd name="connsiteX78" fmla="*/ 2528911 w 9144000"/>
                <a:gd name="connsiteY78" fmla="*/ 825574 h 6083134"/>
                <a:gd name="connsiteX79" fmla="*/ 1030499 w 9144000"/>
                <a:gd name="connsiteY79" fmla="*/ 515179 h 6083134"/>
                <a:gd name="connsiteX80" fmla="*/ 0 w 9144000"/>
                <a:gd name="connsiteY80" fmla="*/ 348488 h 6083134"/>
                <a:gd name="connsiteX81" fmla="*/ 0 w 9144000"/>
                <a:gd name="connsiteY81"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28911 w 9144000"/>
                <a:gd name="connsiteY30" fmla="*/ 3399797 h 6083134"/>
                <a:gd name="connsiteX31" fmla="*/ 2563921 w 9144000"/>
                <a:gd name="connsiteY31" fmla="*/ 3470270 h 6083134"/>
                <a:gd name="connsiteX32" fmla="*/ 2640942 w 9144000"/>
                <a:gd name="connsiteY32" fmla="*/ 3558954 h 6083134"/>
                <a:gd name="connsiteX33" fmla="*/ 2977035 w 9144000"/>
                <a:gd name="connsiteY33" fmla="*/ 3787000 h 6083134"/>
                <a:gd name="connsiteX34" fmla="*/ 3491676 w 9144000"/>
                <a:gd name="connsiteY34" fmla="*/ 4018213 h 6083134"/>
                <a:gd name="connsiteX35" fmla="*/ 4104345 w 9144000"/>
                <a:gd name="connsiteY35" fmla="*/ 4230422 h 6083134"/>
                <a:gd name="connsiteX36" fmla="*/ 4769528 w 9144000"/>
                <a:gd name="connsiteY36" fmla="*/ 4414126 h 6083134"/>
                <a:gd name="connsiteX37" fmla="*/ 6183917 w 9144000"/>
                <a:gd name="connsiteY37" fmla="*/ 4727688 h 6083134"/>
                <a:gd name="connsiteX38" fmla="*/ 7661324 w 9144000"/>
                <a:gd name="connsiteY38" fmla="*/ 4977905 h 6083134"/>
                <a:gd name="connsiteX39" fmla="*/ 9144000 w 9144000"/>
                <a:gd name="connsiteY39" fmla="*/ 5180860 h 6083134"/>
                <a:gd name="connsiteX40" fmla="*/ 9144000 w 9144000"/>
                <a:gd name="connsiteY40" fmla="*/ 6083134 h 6083134"/>
                <a:gd name="connsiteX41" fmla="*/ 4375201 w 9144000"/>
                <a:gd name="connsiteY41" fmla="*/ 6083134 h 6083134"/>
                <a:gd name="connsiteX42" fmla="*/ 3764751 w 9144000"/>
                <a:gd name="connsiteY42" fmla="*/ 5874251 h 6083134"/>
                <a:gd name="connsiteX43" fmla="*/ 3001541 w 9144000"/>
                <a:gd name="connsiteY43" fmla="*/ 5582860 h 6083134"/>
                <a:gd name="connsiteX44" fmla="*/ 2252335 w 9144000"/>
                <a:gd name="connsiteY44" fmla="*/ 5234456 h 6083134"/>
                <a:gd name="connsiteX45" fmla="*/ 1524135 w 9144000"/>
                <a:gd name="connsiteY45" fmla="*/ 4797369 h 6083134"/>
                <a:gd name="connsiteX46" fmla="*/ 1181040 w 9144000"/>
                <a:gd name="connsiteY46" fmla="*/ 4521814 h 6083134"/>
                <a:gd name="connsiteX47" fmla="*/ 879957 w 9144000"/>
                <a:gd name="connsiteY47" fmla="*/ 4186080 h 6083134"/>
                <a:gd name="connsiteX48" fmla="*/ 673400 w 9144000"/>
                <a:gd name="connsiteY48" fmla="*/ 3774331 h 6083134"/>
                <a:gd name="connsiteX49" fmla="*/ 641892 w 9144000"/>
                <a:gd name="connsiteY49" fmla="*/ 3315072 h 6083134"/>
                <a:gd name="connsiteX50" fmla="*/ 645393 w 9144000"/>
                <a:gd name="connsiteY50" fmla="*/ 3286567 h 6083134"/>
                <a:gd name="connsiteX51" fmla="*/ 648456 w 9144000"/>
                <a:gd name="connsiteY51" fmla="*/ 3269938 h 6083134"/>
                <a:gd name="connsiteX52" fmla="*/ 652395 w 9144000"/>
                <a:gd name="connsiteY52" fmla="*/ 3254894 h 6083134"/>
                <a:gd name="connsiteX53" fmla="*/ 655458 w 9144000"/>
                <a:gd name="connsiteY53" fmla="*/ 3246579 h 6083134"/>
                <a:gd name="connsiteX54" fmla="*/ 655896 w 9144000"/>
                <a:gd name="connsiteY54" fmla="*/ 3238265 h 6083134"/>
                <a:gd name="connsiteX55" fmla="*/ 655896 w 9144000"/>
                <a:gd name="connsiteY55" fmla="*/ 3235890 h 6083134"/>
                <a:gd name="connsiteX56" fmla="*/ 658959 w 9144000"/>
                <a:gd name="connsiteY56" fmla="*/ 3230347 h 6083134"/>
                <a:gd name="connsiteX57" fmla="*/ 666398 w 9144000"/>
                <a:gd name="connsiteY57" fmla="*/ 3207384 h 6083134"/>
                <a:gd name="connsiteX58" fmla="*/ 694406 w 9144000"/>
                <a:gd name="connsiteY58" fmla="*/ 3115533 h 6083134"/>
                <a:gd name="connsiteX59" fmla="*/ 778429 w 9144000"/>
                <a:gd name="connsiteY59" fmla="*/ 2925494 h 6083134"/>
                <a:gd name="connsiteX60" fmla="*/ 1062007 w 9144000"/>
                <a:gd name="connsiteY60" fmla="*/ 2548585 h 6083134"/>
                <a:gd name="connsiteX61" fmla="*/ 1506630 w 9144000"/>
                <a:gd name="connsiteY61" fmla="*/ 2222354 h 6083134"/>
                <a:gd name="connsiteX62" fmla="*/ 2031774 w 9144000"/>
                <a:gd name="connsiteY62" fmla="*/ 2016479 h 6083134"/>
                <a:gd name="connsiteX63" fmla="*/ 2532412 w 9144000"/>
                <a:gd name="connsiteY63" fmla="*/ 1905623 h 6083134"/>
                <a:gd name="connsiteX64" fmla="*/ 2984036 w 9144000"/>
                <a:gd name="connsiteY64" fmla="*/ 1851779 h 6083134"/>
                <a:gd name="connsiteX65" fmla="*/ 3386647 w 9144000"/>
                <a:gd name="connsiteY65" fmla="*/ 1816939 h 6083134"/>
                <a:gd name="connsiteX66" fmla="*/ 3726241 w 9144000"/>
                <a:gd name="connsiteY66" fmla="*/ 1782099 h 6083134"/>
                <a:gd name="connsiteX67" fmla="*/ 3967807 w 9144000"/>
                <a:gd name="connsiteY67" fmla="*/ 1740924 h 6083134"/>
                <a:gd name="connsiteX68" fmla="*/ 4030824 w 9144000"/>
                <a:gd name="connsiteY68" fmla="*/ 1725087 h 6083134"/>
                <a:gd name="connsiteX69" fmla="*/ 4072836 w 9144000"/>
                <a:gd name="connsiteY69" fmla="*/ 1709251 h 6083134"/>
                <a:gd name="connsiteX70" fmla="*/ 4111347 w 9144000"/>
                <a:gd name="connsiteY70" fmla="*/ 1680745 h 6083134"/>
                <a:gd name="connsiteX71" fmla="*/ 4142855 w 9144000"/>
                <a:gd name="connsiteY71" fmla="*/ 1623734 h 6083134"/>
                <a:gd name="connsiteX72" fmla="*/ 4139354 w 9144000"/>
                <a:gd name="connsiteY72" fmla="*/ 1452700 h 6083134"/>
                <a:gd name="connsiteX73" fmla="*/ 4072836 w 9144000"/>
                <a:gd name="connsiteY73" fmla="*/ 1392521 h 6083134"/>
                <a:gd name="connsiteX74" fmla="*/ 3852275 w 9144000"/>
                <a:gd name="connsiteY74" fmla="*/ 1259494 h 6083134"/>
                <a:gd name="connsiteX75" fmla="*/ 3558194 w 9144000"/>
                <a:gd name="connsiteY75" fmla="*/ 1132802 h 6083134"/>
                <a:gd name="connsiteX76" fmla="*/ 3232605 w 9144000"/>
                <a:gd name="connsiteY76" fmla="*/ 1018779 h 6083134"/>
                <a:gd name="connsiteX77" fmla="*/ 2528911 w 9144000"/>
                <a:gd name="connsiteY77" fmla="*/ 825574 h 6083134"/>
                <a:gd name="connsiteX78" fmla="*/ 1030499 w 9144000"/>
                <a:gd name="connsiteY78" fmla="*/ 515179 h 6083134"/>
                <a:gd name="connsiteX79" fmla="*/ 0 w 9144000"/>
                <a:gd name="connsiteY79" fmla="*/ 348488 h 6083134"/>
                <a:gd name="connsiteX80" fmla="*/ 0 w 9144000"/>
                <a:gd name="connsiteY80"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63921 w 9144000"/>
                <a:gd name="connsiteY30" fmla="*/ 3470270 h 6083134"/>
                <a:gd name="connsiteX31" fmla="*/ 2640942 w 9144000"/>
                <a:gd name="connsiteY31" fmla="*/ 3558954 h 6083134"/>
                <a:gd name="connsiteX32" fmla="*/ 2977035 w 9144000"/>
                <a:gd name="connsiteY32" fmla="*/ 3787000 h 6083134"/>
                <a:gd name="connsiteX33" fmla="*/ 3491676 w 9144000"/>
                <a:gd name="connsiteY33" fmla="*/ 4018213 h 6083134"/>
                <a:gd name="connsiteX34" fmla="*/ 4104345 w 9144000"/>
                <a:gd name="connsiteY34" fmla="*/ 4230422 h 6083134"/>
                <a:gd name="connsiteX35" fmla="*/ 4769528 w 9144000"/>
                <a:gd name="connsiteY35" fmla="*/ 4414126 h 6083134"/>
                <a:gd name="connsiteX36" fmla="*/ 6183917 w 9144000"/>
                <a:gd name="connsiteY36" fmla="*/ 4727688 h 6083134"/>
                <a:gd name="connsiteX37" fmla="*/ 7661324 w 9144000"/>
                <a:gd name="connsiteY37" fmla="*/ 4977905 h 6083134"/>
                <a:gd name="connsiteX38" fmla="*/ 9144000 w 9144000"/>
                <a:gd name="connsiteY38" fmla="*/ 5180860 h 6083134"/>
                <a:gd name="connsiteX39" fmla="*/ 9144000 w 9144000"/>
                <a:gd name="connsiteY39" fmla="*/ 6083134 h 6083134"/>
                <a:gd name="connsiteX40" fmla="*/ 4375201 w 9144000"/>
                <a:gd name="connsiteY40" fmla="*/ 6083134 h 6083134"/>
                <a:gd name="connsiteX41" fmla="*/ 3764751 w 9144000"/>
                <a:gd name="connsiteY41" fmla="*/ 5874251 h 6083134"/>
                <a:gd name="connsiteX42" fmla="*/ 3001541 w 9144000"/>
                <a:gd name="connsiteY42" fmla="*/ 5582860 h 6083134"/>
                <a:gd name="connsiteX43" fmla="*/ 2252335 w 9144000"/>
                <a:gd name="connsiteY43" fmla="*/ 5234456 h 6083134"/>
                <a:gd name="connsiteX44" fmla="*/ 1524135 w 9144000"/>
                <a:gd name="connsiteY44" fmla="*/ 4797369 h 6083134"/>
                <a:gd name="connsiteX45" fmla="*/ 1181040 w 9144000"/>
                <a:gd name="connsiteY45" fmla="*/ 4521814 h 6083134"/>
                <a:gd name="connsiteX46" fmla="*/ 879957 w 9144000"/>
                <a:gd name="connsiteY46" fmla="*/ 4186080 h 6083134"/>
                <a:gd name="connsiteX47" fmla="*/ 673400 w 9144000"/>
                <a:gd name="connsiteY47" fmla="*/ 3774331 h 6083134"/>
                <a:gd name="connsiteX48" fmla="*/ 641892 w 9144000"/>
                <a:gd name="connsiteY48" fmla="*/ 3315072 h 6083134"/>
                <a:gd name="connsiteX49" fmla="*/ 645393 w 9144000"/>
                <a:gd name="connsiteY49" fmla="*/ 3286567 h 6083134"/>
                <a:gd name="connsiteX50" fmla="*/ 648456 w 9144000"/>
                <a:gd name="connsiteY50" fmla="*/ 3269938 h 6083134"/>
                <a:gd name="connsiteX51" fmla="*/ 652395 w 9144000"/>
                <a:gd name="connsiteY51" fmla="*/ 3254894 h 6083134"/>
                <a:gd name="connsiteX52" fmla="*/ 655458 w 9144000"/>
                <a:gd name="connsiteY52" fmla="*/ 3246579 h 6083134"/>
                <a:gd name="connsiteX53" fmla="*/ 655896 w 9144000"/>
                <a:gd name="connsiteY53" fmla="*/ 3238265 h 6083134"/>
                <a:gd name="connsiteX54" fmla="*/ 655896 w 9144000"/>
                <a:gd name="connsiteY54" fmla="*/ 3235890 h 6083134"/>
                <a:gd name="connsiteX55" fmla="*/ 658959 w 9144000"/>
                <a:gd name="connsiteY55" fmla="*/ 3230347 h 6083134"/>
                <a:gd name="connsiteX56" fmla="*/ 666398 w 9144000"/>
                <a:gd name="connsiteY56" fmla="*/ 3207384 h 6083134"/>
                <a:gd name="connsiteX57" fmla="*/ 694406 w 9144000"/>
                <a:gd name="connsiteY57" fmla="*/ 3115533 h 6083134"/>
                <a:gd name="connsiteX58" fmla="*/ 778429 w 9144000"/>
                <a:gd name="connsiteY58" fmla="*/ 2925494 h 6083134"/>
                <a:gd name="connsiteX59" fmla="*/ 1062007 w 9144000"/>
                <a:gd name="connsiteY59" fmla="*/ 2548585 h 6083134"/>
                <a:gd name="connsiteX60" fmla="*/ 1506630 w 9144000"/>
                <a:gd name="connsiteY60" fmla="*/ 2222354 h 6083134"/>
                <a:gd name="connsiteX61" fmla="*/ 2031774 w 9144000"/>
                <a:gd name="connsiteY61" fmla="*/ 2016479 h 6083134"/>
                <a:gd name="connsiteX62" fmla="*/ 2532412 w 9144000"/>
                <a:gd name="connsiteY62" fmla="*/ 1905623 h 6083134"/>
                <a:gd name="connsiteX63" fmla="*/ 2984036 w 9144000"/>
                <a:gd name="connsiteY63" fmla="*/ 1851779 h 6083134"/>
                <a:gd name="connsiteX64" fmla="*/ 3386647 w 9144000"/>
                <a:gd name="connsiteY64" fmla="*/ 1816939 h 6083134"/>
                <a:gd name="connsiteX65" fmla="*/ 3726241 w 9144000"/>
                <a:gd name="connsiteY65" fmla="*/ 1782099 h 6083134"/>
                <a:gd name="connsiteX66" fmla="*/ 3967807 w 9144000"/>
                <a:gd name="connsiteY66" fmla="*/ 1740924 h 6083134"/>
                <a:gd name="connsiteX67" fmla="*/ 4030824 w 9144000"/>
                <a:gd name="connsiteY67" fmla="*/ 1725087 h 6083134"/>
                <a:gd name="connsiteX68" fmla="*/ 4072836 w 9144000"/>
                <a:gd name="connsiteY68" fmla="*/ 1709251 h 6083134"/>
                <a:gd name="connsiteX69" fmla="*/ 4111347 w 9144000"/>
                <a:gd name="connsiteY69" fmla="*/ 1680745 h 6083134"/>
                <a:gd name="connsiteX70" fmla="*/ 4142855 w 9144000"/>
                <a:gd name="connsiteY70" fmla="*/ 1623734 h 6083134"/>
                <a:gd name="connsiteX71" fmla="*/ 4139354 w 9144000"/>
                <a:gd name="connsiteY71" fmla="*/ 1452700 h 6083134"/>
                <a:gd name="connsiteX72" fmla="*/ 4072836 w 9144000"/>
                <a:gd name="connsiteY72" fmla="*/ 1392521 h 6083134"/>
                <a:gd name="connsiteX73" fmla="*/ 3852275 w 9144000"/>
                <a:gd name="connsiteY73" fmla="*/ 1259494 h 6083134"/>
                <a:gd name="connsiteX74" fmla="*/ 3558194 w 9144000"/>
                <a:gd name="connsiteY74" fmla="*/ 1132802 h 6083134"/>
                <a:gd name="connsiteX75" fmla="*/ 3232605 w 9144000"/>
                <a:gd name="connsiteY75" fmla="*/ 1018779 h 6083134"/>
                <a:gd name="connsiteX76" fmla="*/ 2528911 w 9144000"/>
                <a:gd name="connsiteY76" fmla="*/ 825574 h 6083134"/>
                <a:gd name="connsiteX77" fmla="*/ 1030499 w 9144000"/>
                <a:gd name="connsiteY77" fmla="*/ 515179 h 6083134"/>
                <a:gd name="connsiteX78" fmla="*/ 0 w 9144000"/>
                <a:gd name="connsiteY78" fmla="*/ 348488 h 6083134"/>
                <a:gd name="connsiteX79" fmla="*/ 0 w 9144000"/>
                <a:gd name="connsiteY79"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44000" h="6083134">
                  <a:moveTo>
                    <a:pt x="0" y="0"/>
                  </a:moveTo>
                  <a:cubicBezTo>
                    <a:pt x="386744" y="30675"/>
                    <a:pt x="773389" y="66040"/>
                    <a:pt x="1160034" y="109764"/>
                  </a:cubicBezTo>
                  <a:cubicBezTo>
                    <a:pt x="1692181" y="166775"/>
                    <a:pt x="2224327" y="236456"/>
                    <a:pt x="2756474" y="328308"/>
                  </a:cubicBezTo>
                  <a:cubicBezTo>
                    <a:pt x="3022547" y="372650"/>
                    <a:pt x="3288620" y="426494"/>
                    <a:pt x="3554693" y="489840"/>
                  </a:cubicBezTo>
                  <a:cubicBezTo>
                    <a:pt x="3691231" y="521513"/>
                    <a:pt x="3824268" y="556353"/>
                    <a:pt x="3957304" y="597528"/>
                  </a:cubicBezTo>
                  <a:cubicBezTo>
                    <a:pt x="4090341" y="635536"/>
                    <a:pt x="4226878" y="679878"/>
                    <a:pt x="4359915" y="733722"/>
                  </a:cubicBezTo>
                  <a:cubicBezTo>
                    <a:pt x="4492952" y="787566"/>
                    <a:pt x="4629489" y="850912"/>
                    <a:pt x="4762526" y="933262"/>
                  </a:cubicBezTo>
                  <a:cubicBezTo>
                    <a:pt x="4825543" y="974437"/>
                    <a:pt x="4892062" y="1021947"/>
                    <a:pt x="4951578" y="1075791"/>
                  </a:cubicBezTo>
                  <a:cubicBezTo>
                    <a:pt x="5014595" y="1129635"/>
                    <a:pt x="5070611" y="1196148"/>
                    <a:pt x="5112622" y="1268996"/>
                  </a:cubicBezTo>
                  <a:cubicBezTo>
                    <a:pt x="5133628" y="1303836"/>
                    <a:pt x="5151133" y="1345011"/>
                    <a:pt x="5165137" y="1383019"/>
                  </a:cubicBezTo>
                  <a:cubicBezTo>
                    <a:pt x="5172139" y="1405190"/>
                    <a:pt x="5175640" y="1424194"/>
                    <a:pt x="5182642" y="1446365"/>
                  </a:cubicBezTo>
                  <a:lnTo>
                    <a:pt x="5182642" y="1452700"/>
                  </a:lnTo>
                  <a:lnTo>
                    <a:pt x="5185705" y="1464181"/>
                  </a:lnTo>
                  <a:lnTo>
                    <a:pt x="5189643" y="1490707"/>
                  </a:lnTo>
                  <a:cubicBezTo>
                    <a:pt x="5203647" y="1547719"/>
                    <a:pt x="5210649" y="1607897"/>
                    <a:pt x="5210649" y="1671243"/>
                  </a:cubicBezTo>
                  <a:cubicBezTo>
                    <a:pt x="5210649" y="1737757"/>
                    <a:pt x="5200146" y="1807437"/>
                    <a:pt x="5179141" y="1877118"/>
                  </a:cubicBezTo>
                  <a:cubicBezTo>
                    <a:pt x="5154634" y="1949966"/>
                    <a:pt x="5119624" y="2025981"/>
                    <a:pt x="5063609" y="2095662"/>
                  </a:cubicBezTo>
                  <a:cubicBezTo>
                    <a:pt x="5011094" y="2168509"/>
                    <a:pt x="4937574" y="2235023"/>
                    <a:pt x="4860553" y="2292034"/>
                  </a:cubicBezTo>
                  <a:cubicBezTo>
                    <a:pt x="4780031" y="2349046"/>
                    <a:pt x="4696008" y="2396555"/>
                    <a:pt x="4608483" y="2437730"/>
                  </a:cubicBezTo>
                  <a:cubicBezTo>
                    <a:pt x="4524460" y="2478905"/>
                    <a:pt x="4440437" y="2510578"/>
                    <a:pt x="4356414" y="2539084"/>
                  </a:cubicBezTo>
                  <a:cubicBezTo>
                    <a:pt x="4275892" y="2567589"/>
                    <a:pt x="4195370" y="2589760"/>
                    <a:pt x="4118349" y="2611932"/>
                  </a:cubicBezTo>
                  <a:cubicBezTo>
                    <a:pt x="3967807" y="2653106"/>
                    <a:pt x="3824268" y="2684779"/>
                    <a:pt x="3687730" y="2713285"/>
                  </a:cubicBezTo>
                  <a:cubicBezTo>
                    <a:pt x="3554693" y="2741791"/>
                    <a:pt x="3428659" y="2767129"/>
                    <a:pt x="3313127" y="2795635"/>
                  </a:cubicBezTo>
                  <a:cubicBezTo>
                    <a:pt x="3194094" y="2820973"/>
                    <a:pt x="3089065" y="2849479"/>
                    <a:pt x="2994539" y="2877985"/>
                  </a:cubicBezTo>
                  <a:cubicBezTo>
                    <a:pt x="2900013" y="2906490"/>
                    <a:pt x="2819491" y="2938163"/>
                    <a:pt x="2756474" y="2969836"/>
                  </a:cubicBezTo>
                  <a:cubicBezTo>
                    <a:pt x="2693456" y="3001509"/>
                    <a:pt x="2647944" y="3030015"/>
                    <a:pt x="2619936" y="3061688"/>
                  </a:cubicBezTo>
                  <a:cubicBezTo>
                    <a:pt x="2588428" y="3090194"/>
                    <a:pt x="2574424" y="3115532"/>
                    <a:pt x="2560420" y="3147205"/>
                  </a:cubicBezTo>
                  <a:cubicBezTo>
                    <a:pt x="2546416" y="3178878"/>
                    <a:pt x="2535913" y="3216886"/>
                    <a:pt x="2528911" y="3261228"/>
                  </a:cubicBezTo>
                  <a:cubicBezTo>
                    <a:pt x="2528911" y="3283399"/>
                    <a:pt x="2525908" y="3295885"/>
                    <a:pt x="2525410" y="3330909"/>
                  </a:cubicBezTo>
                  <a:cubicBezTo>
                    <a:pt x="2524912" y="3365933"/>
                    <a:pt x="2537749" y="3435246"/>
                    <a:pt x="2563921" y="3470270"/>
                  </a:cubicBezTo>
                  <a:cubicBezTo>
                    <a:pt x="2590093" y="3505294"/>
                    <a:pt x="2605932" y="3524114"/>
                    <a:pt x="2640942" y="3558954"/>
                  </a:cubicBezTo>
                  <a:cubicBezTo>
                    <a:pt x="2710961" y="3625468"/>
                    <a:pt x="2829994" y="3707817"/>
                    <a:pt x="2977035" y="3787000"/>
                  </a:cubicBezTo>
                  <a:cubicBezTo>
                    <a:pt x="3124075" y="3866183"/>
                    <a:pt x="3302624" y="3945365"/>
                    <a:pt x="3491676" y="4018213"/>
                  </a:cubicBezTo>
                  <a:cubicBezTo>
                    <a:pt x="3684229" y="4094228"/>
                    <a:pt x="3890786" y="4163909"/>
                    <a:pt x="4104345" y="4230422"/>
                  </a:cubicBezTo>
                  <a:cubicBezTo>
                    <a:pt x="4317903" y="4293768"/>
                    <a:pt x="4541965" y="4357114"/>
                    <a:pt x="4769528" y="4414126"/>
                  </a:cubicBezTo>
                  <a:cubicBezTo>
                    <a:pt x="5224653" y="4531316"/>
                    <a:pt x="5700784" y="4635837"/>
                    <a:pt x="6183917" y="4727688"/>
                  </a:cubicBezTo>
                  <a:cubicBezTo>
                    <a:pt x="6670551" y="4819540"/>
                    <a:pt x="7164187" y="4905057"/>
                    <a:pt x="7661324" y="4977905"/>
                  </a:cubicBezTo>
                  <a:cubicBezTo>
                    <a:pt x="8150979" y="5052776"/>
                    <a:pt x="8647427" y="5121502"/>
                    <a:pt x="9144000" y="5180860"/>
                  </a:cubicBezTo>
                  <a:lnTo>
                    <a:pt x="9144000" y="6083134"/>
                  </a:lnTo>
                  <a:lnTo>
                    <a:pt x="4375201" y="6083134"/>
                  </a:lnTo>
                  <a:cubicBezTo>
                    <a:pt x="4170572" y="6017183"/>
                    <a:pt x="3967105" y="5947479"/>
                    <a:pt x="3764751" y="5874251"/>
                  </a:cubicBezTo>
                  <a:cubicBezTo>
                    <a:pt x="3509181" y="5785567"/>
                    <a:pt x="3253610" y="5687380"/>
                    <a:pt x="3001541" y="5582860"/>
                  </a:cubicBezTo>
                  <a:cubicBezTo>
                    <a:pt x="2749472" y="5475171"/>
                    <a:pt x="2500903" y="5361149"/>
                    <a:pt x="2252335" y="5234456"/>
                  </a:cubicBezTo>
                  <a:cubicBezTo>
                    <a:pt x="2003767" y="5107764"/>
                    <a:pt x="1758699" y="4965236"/>
                    <a:pt x="1524135" y="4797369"/>
                  </a:cubicBezTo>
                  <a:cubicBezTo>
                    <a:pt x="1405102" y="4715019"/>
                    <a:pt x="1289570" y="4623167"/>
                    <a:pt x="1181040" y="4521814"/>
                  </a:cubicBezTo>
                  <a:cubicBezTo>
                    <a:pt x="1072510" y="4420460"/>
                    <a:pt x="970982" y="4309605"/>
                    <a:pt x="879957" y="4186080"/>
                  </a:cubicBezTo>
                  <a:cubicBezTo>
                    <a:pt x="792433" y="4059388"/>
                    <a:pt x="718913" y="3923194"/>
                    <a:pt x="673400" y="3774331"/>
                  </a:cubicBezTo>
                  <a:cubicBezTo>
                    <a:pt x="627888" y="3625468"/>
                    <a:pt x="617385" y="3467103"/>
                    <a:pt x="641892" y="3315072"/>
                  </a:cubicBezTo>
                  <a:lnTo>
                    <a:pt x="645393" y="3286567"/>
                  </a:lnTo>
                  <a:lnTo>
                    <a:pt x="648456" y="3269938"/>
                  </a:lnTo>
                  <a:cubicBezTo>
                    <a:pt x="652395" y="3264395"/>
                    <a:pt x="652395" y="3254894"/>
                    <a:pt x="652395" y="3254894"/>
                  </a:cubicBezTo>
                  <a:lnTo>
                    <a:pt x="655458" y="3246579"/>
                  </a:lnTo>
                  <a:lnTo>
                    <a:pt x="655896" y="3238265"/>
                  </a:lnTo>
                  <a:lnTo>
                    <a:pt x="655896" y="3235890"/>
                  </a:lnTo>
                  <a:lnTo>
                    <a:pt x="658959" y="3230347"/>
                  </a:lnTo>
                  <a:lnTo>
                    <a:pt x="666398" y="3207384"/>
                  </a:lnTo>
                  <a:cubicBezTo>
                    <a:pt x="673400" y="3178878"/>
                    <a:pt x="683903" y="3147205"/>
                    <a:pt x="694406" y="3115533"/>
                  </a:cubicBezTo>
                  <a:cubicBezTo>
                    <a:pt x="718913" y="3052186"/>
                    <a:pt x="746921" y="2988840"/>
                    <a:pt x="778429" y="2925494"/>
                  </a:cubicBezTo>
                  <a:cubicBezTo>
                    <a:pt x="844948" y="2798802"/>
                    <a:pt x="939474" y="2668943"/>
                    <a:pt x="1062007" y="2548585"/>
                  </a:cubicBezTo>
                  <a:cubicBezTo>
                    <a:pt x="1184541" y="2425061"/>
                    <a:pt x="1338583" y="2314205"/>
                    <a:pt x="1506630" y="2222354"/>
                  </a:cubicBezTo>
                  <a:cubicBezTo>
                    <a:pt x="1678177" y="2133669"/>
                    <a:pt x="1856726" y="2067156"/>
                    <a:pt x="2031774" y="2016479"/>
                  </a:cubicBezTo>
                  <a:cubicBezTo>
                    <a:pt x="2203322" y="1965802"/>
                    <a:pt x="2371368" y="1930962"/>
                    <a:pt x="2532412" y="1905623"/>
                  </a:cubicBezTo>
                  <a:cubicBezTo>
                    <a:pt x="2689956" y="1880285"/>
                    <a:pt x="2840497" y="1864449"/>
                    <a:pt x="2984036" y="1851779"/>
                  </a:cubicBezTo>
                  <a:cubicBezTo>
                    <a:pt x="3127576" y="1835943"/>
                    <a:pt x="3260612" y="1826441"/>
                    <a:pt x="3386647" y="1816939"/>
                  </a:cubicBezTo>
                  <a:cubicBezTo>
                    <a:pt x="3512682" y="1804270"/>
                    <a:pt x="3628214" y="1794768"/>
                    <a:pt x="3726241" y="1782099"/>
                  </a:cubicBezTo>
                  <a:cubicBezTo>
                    <a:pt x="3827769" y="1769430"/>
                    <a:pt x="3911792" y="1756760"/>
                    <a:pt x="3967807" y="1740924"/>
                  </a:cubicBezTo>
                  <a:cubicBezTo>
                    <a:pt x="3995815" y="1734589"/>
                    <a:pt x="4016821" y="1728255"/>
                    <a:pt x="4030824" y="1725087"/>
                  </a:cubicBezTo>
                  <a:cubicBezTo>
                    <a:pt x="4048329" y="1718753"/>
                    <a:pt x="4058832" y="1715586"/>
                    <a:pt x="4072836" y="1709251"/>
                  </a:cubicBezTo>
                  <a:cubicBezTo>
                    <a:pt x="4083339" y="1702916"/>
                    <a:pt x="4097343" y="1696582"/>
                    <a:pt x="4111347" y="1680745"/>
                  </a:cubicBezTo>
                  <a:cubicBezTo>
                    <a:pt x="4121849" y="1668076"/>
                    <a:pt x="4132352" y="1645905"/>
                    <a:pt x="4142855" y="1623734"/>
                  </a:cubicBezTo>
                  <a:cubicBezTo>
                    <a:pt x="4168478" y="1576202"/>
                    <a:pt x="4173884" y="1508380"/>
                    <a:pt x="4139354" y="1452700"/>
                  </a:cubicBezTo>
                  <a:cubicBezTo>
                    <a:pt x="4125350" y="1436863"/>
                    <a:pt x="4100844" y="1414692"/>
                    <a:pt x="4072836" y="1392521"/>
                  </a:cubicBezTo>
                  <a:cubicBezTo>
                    <a:pt x="4016821" y="1348179"/>
                    <a:pt x="3939799" y="1300669"/>
                    <a:pt x="3852275" y="1259494"/>
                  </a:cubicBezTo>
                  <a:cubicBezTo>
                    <a:pt x="3761250" y="1215152"/>
                    <a:pt x="3663223" y="1173977"/>
                    <a:pt x="3558194" y="1132802"/>
                  </a:cubicBezTo>
                  <a:cubicBezTo>
                    <a:pt x="3456666" y="1091627"/>
                    <a:pt x="3344636" y="1056787"/>
                    <a:pt x="3232605" y="1018779"/>
                  </a:cubicBezTo>
                  <a:cubicBezTo>
                    <a:pt x="3008543" y="949099"/>
                    <a:pt x="2770478" y="885753"/>
                    <a:pt x="2528911" y="825574"/>
                  </a:cubicBezTo>
                  <a:cubicBezTo>
                    <a:pt x="2042277" y="705217"/>
                    <a:pt x="1538138" y="607030"/>
                    <a:pt x="1030499" y="515179"/>
                  </a:cubicBezTo>
                  <a:cubicBezTo>
                    <a:pt x="689847" y="455667"/>
                    <a:pt x="346041" y="400434"/>
                    <a:pt x="0" y="348488"/>
                  </a:cubicBezTo>
                  <a:lnTo>
                    <a:pt x="0" y="0"/>
                  </a:lnTo>
                  <a:close/>
                </a:path>
              </a:pathLst>
            </a:custGeom>
            <a:solidFill>
              <a:schemeClr val="bg1">
                <a:lumMod val="85000"/>
              </a:schemeClr>
            </a:solidFill>
            <a:ln w="38100">
              <a:solidFill>
                <a:schemeClr val="tx1">
                  <a:lumMod val="85000"/>
                  <a:lumOff val="15000"/>
                </a:schemeClr>
              </a:solidFill>
            </a:ln>
          </p:spPr>
          <p:txBody>
            <a:bodyPr/>
            <a:lstStyle/>
            <a:p>
              <a:pPr eaLnBrk="1" fontAlgn="auto" hangingPunct="1">
                <a:spcBef>
                  <a:spcPts val="0"/>
                </a:spcBef>
                <a:spcAft>
                  <a:spcPts val="0"/>
                </a:spcAft>
                <a:defRPr/>
              </a:pPr>
              <a:endParaRPr kumimoji="0" lang="en-US">
                <a:latin typeface="+mn-lt"/>
                <a:ea typeface="+mn-ea"/>
              </a:endParaRPr>
            </a:p>
          </p:txBody>
        </p:sp>
        <p:sp>
          <p:nvSpPr>
            <p:cNvPr id="9" name="Freeform 7"/>
            <p:cNvSpPr>
              <a:spLocks/>
            </p:cNvSpPr>
            <p:nvPr/>
          </p:nvSpPr>
          <p:spPr bwMode="auto">
            <a:xfrm>
              <a:off x="0" y="796640"/>
              <a:ext cx="9144000" cy="6061361"/>
            </a:xfrm>
            <a:custGeom>
              <a:avLst/>
              <a:gdLst>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7011 w 9143999"/>
                <a:gd name="connsiteY33" fmla="*/ 3362035 h 6061990"/>
                <a:gd name="connsiteX34" fmla="*/ 2406574 w 9143999"/>
                <a:gd name="connsiteY34" fmla="*/ 3366390 h 6061990"/>
                <a:gd name="connsiteX35" fmla="*/ 2410075 w 9143999"/>
                <a:gd name="connsiteY35" fmla="*/ 3371932 h 6061990"/>
                <a:gd name="connsiteX36" fmla="*/ 2445086 w 9143999"/>
                <a:gd name="connsiteY36" fmla="*/ 3470900 h 6061990"/>
                <a:gd name="connsiteX37" fmla="*/ 2529111 w 9143999"/>
                <a:gd name="connsiteY37" fmla="*/ 3575409 h 6061990"/>
                <a:gd name="connsiteX38" fmla="*/ 2886218 w 9143999"/>
                <a:gd name="connsiteY38" fmla="*/ 3828766 h 6061990"/>
                <a:gd name="connsiteX39" fmla="*/ 3414877 w 9143999"/>
                <a:gd name="connsiteY39" fmla="*/ 4075790 h 6061990"/>
                <a:gd name="connsiteX40" fmla="*/ 4034564 w 9143999"/>
                <a:gd name="connsiteY40" fmla="*/ 4294310 h 6061990"/>
                <a:gd name="connsiteX41" fmla="*/ 4706767 w 9143999"/>
                <a:gd name="connsiteY41" fmla="*/ 4487495 h 6061990"/>
                <a:gd name="connsiteX42" fmla="*/ 6128195 w 9143999"/>
                <a:gd name="connsiteY42" fmla="*/ 4810525 h 6061990"/>
                <a:gd name="connsiteX43" fmla="*/ 7609141 w 9143999"/>
                <a:gd name="connsiteY43" fmla="*/ 5070216 h 6061990"/>
                <a:gd name="connsiteX44" fmla="*/ 9118095 w 9143999"/>
                <a:gd name="connsiteY44" fmla="*/ 5285570 h 6061990"/>
                <a:gd name="connsiteX45" fmla="*/ 9143999 w 9143999"/>
                <a:gd name="connsiteY45" fmla="*/ 5288702 h 6061990"/>
                <a:gd name="connsiteX46" fmla="*/ 9143999 w 9143999"/>
                <a:gd name="connsiteY46" fmla="*/ 6061990 h 6061990"/>
                <a:gd name="connsiteX47" fmla="*/ 4752032 w 9143999"/>
                <a:gd name="connsiteY47" fmla="*/ 6061990 h 6061990"/>
                <a:gd name="connsiteX48" fmla="*/ 3828002 w 9143999"/>
                <a:gd name="connsiteY48" fmla="*/ 5760614 h 6061990"/>
                <a:gd name="connsiteX49" fmla="*/ 3071774 w 9143999"/>
                <a:gd name="connsiteY49" fmla="*/ 5475587 h 6061990"/>
                <a:gd name="connsiteX50" fmla="*/ 2329551 w 9143999"/>
                <a:gd name="connsiteY50" fmla="*/ 5136722 h 6061990"/>
                <a:gd name="connsiteX51" fmla="*/ 1615336 w 9143999"/>
                <a:gd name="connsiteY51" fmla="*/ 4712349 h 6061990"/>
                <a:gd name="connsiteX52" fmla="*/ 1282736 w 9143999"/>
                <a:gd name="connsiteY52" fmla="*/ 4446324 h 6061990"/>
                <a:gd name="connsiteX53" fmla="*/ 992148 w 9143999"/>
                <a:gd name="connsiteY53" fmla="*/ 4123294 h 6061990"/>
                <a:gd name="connsiteX54" fmla="*/ 792588 w 9143999"/>
                <a:gd name="connsiteY54" fmla="*/ 3733758 h 6061990"/>
                <a:gd name="connsiteX55" fmla="*/ 761078 w 9143999"/>
                <a:gd name="connsiteY55" fmla="*/ 3296717 h 6061990"/>
                <a:gd name="connsiteX56" fmla="*/ 764579 w 9143999"/>
                <a:gd name="connsiteY56" fmla="*/ 3271381 h 6061990"/>
                <a:gd name="connsiteX57" fmla="*/ 767643 w 9143999"/>
                <a:gd name="connsiteY57" fmla="*/ 3257526 h 6061990"/>
                <a:gd name="connsiteX58" fmla="*/ 771582 w 9143999"/>
                <a:gd name="connsiteY58" fmla="*/ 3242878 h 6061990"/>
                <a:gd name="connsiteX59" fmla="*/ 774645 w 9143999"/>
                <a:gd name="connsiteY59" fmla="*/ 3234565 h 6061990"/>
                <a:gd name="connsiteX60" fmla="*/ 775083 w 9143999"/>
                <a:gd name="connsiteY60" fmla="*/ 3226251 h 6061990"/>
                <a:gd name="connsiteX61" fmla="*/ 775083 w 9143999"/>
                <a:gd name="connsiteY61" fmla="*/ 3223876 h 6061990"/>
                <a:gd name="connsiteX62" fmla="*/ 778146 w 9143999"/>
                <a:gd name="connsiteY62" fmla="*/ 3218334 h 6061990"/>
                <a:gd name="connsiteX63" fmla="*/ 782085 w 9143999"/>
                <a:gd name="connsiteY63" fmla="*/ 3195374 h 6061990"/>
                <a:gd name="connsiteX64" fmla="*/ 813594 w 9143999"/>
                <a:gd name="connsiteY64" fmla="*/ 3106699 h 6061990"/>
                <a:gd name="connsiteX65" fmla="*/ 890617 w 9143999"/>
                <a:gd name="connsiteY65" fmla="*/ 2926182 h 6061990"/>
                <a:gd name="connsiteX66" fmla="*/ 1156698 w 9143999"/>
                <a:gd name="connsiteY66" fmla="*/ 2565148 h 6061990"/>
                <a:gd name="connsiteX67" fmla="*/ 1576824 w 9143999"/>
                <a:gd name="connsiteY67" fmla="*/ 2254786 h 6061990"/>
                <a:gd name="connsiteX68" fmla="*/ 2077475 w 9143999"/>
                <a:gd name="connsiteY68" fmla="*/ 2055267 h 6061990"/>
                <a:gd name="connsiteX69" fmla="*/ 2560620 w 9143999"/>
                <a:gd name="connsiteY69" fmla="*/ 1947590 h 6061990"/>
                <a:gd name="connsiteX70" fmla="*/ 3005254 w 9143999"/>
                <a:gd name="connsiteY70" fmla="*/ 1890585 h 6061990"/>
                <a:gd name="connsiteX71" fmla="*/ 3404374 w 9143999"/>
                <a:gd name="connsiteY71" fmla="*/ 1852581 h 6061990"/>
                <a:gd name="connsiteX72" fmla="*/ 3754480 w 9143999"/>
                <a:gd name="connsiteY72" fmla="*/ 1814578 h 6061990"/>
                <a:gd name="connsiteX73" fmla="*/ 4006556 w 9143999"/>
                <a:gd name="connsiteY73" fmla="*/ 1763907 h 6061990"/>
                <a:gd name="connsiteX74" fmla="*/ 4083579 w 9143999"/>
                <a:gd name="connsiteY74" fmla="*/ 1738571 h 6061990"/>
                <a:gd name="connsiteX75" fmla="*/ 4136095 w 9143999"/>
                <a:gd name="connsiteY75" fmla="*/ 1713235 h 6061990"/>
                <a:gd name="connsiteX76" fmla="*/ 4178107 w 9143999"/>
                <a:gd name="connsiteY76" fmla="*/ 1672065 h 6061990"/>
                <a:gd name="connsiteX77" fmla="*/ 4209617 w 9143999"/>
                <a:gd name="connsiteY77" fmla="*/ 1605558 h 6061990"/>
                <a:gd name="connsiteX78" fmla="*/ 4227122 w 9143999"/>
                <a:gd name="connsiteY78" fmla="*/ 1513716 h 6061990"/>
                <a:gd name="connsiteX79" fmla="*/ 4227122 w 9143999"/>
                <a:gd name="connsiteY79" fmla="*/ 1505403 h 6061990"/>
                <a:gd name="connsiteX80" fmla="*/ 4227122 w 9143999"/>
                <a:gd name="connsiteY80" fmla="*/ 1495902 h 6061990"/>
                <a:gd name="connsiteX81" fmla="*/ 4227122 w 9143999"/>
                <a:gd name="connsiteY81" fmla="*/ 1482047 h 6061990"/>
                <a:gd name="connsiteX82" fmla="*/ 4223621 w 9143999"/>
                <a:gd name="connsiteY82" fmla="*/ 1463045 h 6061990"/>
                <a:gd name="connsiteX83" fmla="*/ 4192112 w 9143999"/>
                <a:gd name="connsiteY83" fmla="*/ 1409207 h 6061990"/>
                <a:gd name="connsiteX84" fmla="*/ 4118589 w 9143999"/>
                <a:gd name="connsiteY84" fmla="*/ 1342700 h 6061990"/>
                <a:gd name="connsiteX85" fmla="*/ 3884019 w 9143999"/>
                <a:gd name="connsiteY85" fmla="*/ 1203354 h 6061990"/>
                <a:gd name="connsiteX86" fmla="*/ 3582928 w 9143999"/>
                <a:gd name="connsiteY86" fmla="*/ 1076675 h 6061990"/>
                <a:gd name="connsiteX87" fmla="*/ 3253829 w 9143999"/>
                <a:gd name="connsiteY87" fmla="*/ 965832 h 6061990"/>
                <a:gd name="connsiteX88" fmla="*/ 2543115 w 9143999"/>
                <a:gd name="connsiteY88" fmla="*/ 772647 h 6061990"/>
                <a:gd name="connsiteX89" fmla="*/ 1041163 w 9143999"/>
                <a:gd name="connsiteY89" fmla="*/ 468619 h 6061990"/>
                <a:gd name="connsiteX90" fmla="*/ 0 w 9143999"/>
                <a:gd name="connsiteY90" fmla="*/ 304674 h 6061990"/>
                <a:gd name="connsiteX91" fmla="*/ 0 w 9143999"/>
                <a:gd name="connsiteY91"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6574 w 9143999"/>
                <a:gd name="connsiteY33" fmla="*/ 3366390 h 6061990"/>
                <a:gd name="connsiteX34" fmla="*/ 2410075 w 9143999"/>
                <a:gd name="connsiteY34" fmla="*/ 3371932 h 6061990"/>
                <a:gd name="connsiteX35" fmla="*/ 2445086 w 9143999"/>
                <a:gd name="connsiteY35" fmla="*/ 3470900 h 6061990"/>
                <a:gd name="connsiteX36" fmla="*/ 2529111 w 9143999"/>
                <a:gd name="connsiteY36" fmla="*/ 3575409 h 6061990"/>
                <a:gd name="connsiteX37" fmla="*/ 2886218 w 9143999"/>
                <a:gd name="connsiteY37" fmla="*/ 3828766 h 6061990"/>
                <a:gd name="connsiteX38" fmla="*/ 3414877 w 9143999"/>
                <a:gd name="connsiteY38" fmla="*/ 4075790 h 6061990"/>
                <a:gd name="connsiteX39" fmla="*/ 4034564 w 9143999"/>
                <a:gd name="connsiteY39" fmla="*/ 4294310 h 6061990"/>
                <a:gd name="connsiteX40" fmla="*/ 4706767 w 9143999"/>
                <a:gd name="connsiteY40" fmla="*/ 4487495 h 6061990"/>
                <a:gd name="connsiteX41" fmla="*/ 6128195 w 9143999"/>
                <a:gd name="connsiteY41" fmla="*/ 4810525 h 6061990"/>
                <a:gd name="connsiteX42" fmla="*/ 7609141 w 9143999"/>
                <a:gd name="connsiteY42" fmla="*/ 5070216 h 6061990"/>
                <a:gd name="connsiteX43" fmla="*/ 9118095 w 9143999"/>
                <a:gd name="connsiteY43" fmla="*/ 5285570 h 6061990"/>
                <a:gd name="connsiteX44" fmla="*/ 9143999 w 9143999"/>
                <a:gd name="connsiteY44" fmla="*/ 5288702 h 6061990"/>
                <a:gd name="connsiteX45" fmla="*/ 9143999 w 9143999"/>
                <a:gd name="connsiteY45" fmla="*/ 6061990 h 6061990"/>
                <a:gd name="connsiteX46" fmla="*/ 4752032 w 9143999"/>
                <a:gd name="connsiteY46" fmla="*/ 6061990 h 6061990"/>
                <a:gd name="connsiteX47" fmla="*/ 3828002 w 9143999"/>
                <a:gd name="connsiteY47" fmla="*/ 5760614 h 6061990"/>
                <a:gd name="connsiteX48" fmla="*/ 3071774 w 9143999"/>
                <a:gd name="connsiteY48" fmla="*/ 5475587 h 6061990"/>
                <a:gd name="connsiteX49" fmla="*/ 2329551 w 9143999"/>
                <a:gd name="connsiteY49" fmla="*/ 5136722 h 6061990"/>
                <a:gd name="connsiteX50" fmla="*/ 1615336 w 9143999"/>
                <a:gd name="connsiteY50" fmla="*/ 4712349 h 6061990"/>
                <a:gd name="connsiteX51" fmla="*/ 1282736 w 9143999"/>
                <a:gd name="connsiteY51" fmla="*/ 4446324 h 6061990"/>
                <a:gd name="connsiteX52" fmla="*/ 992148 w 9143999"/>
                <a:gd name="connsiteY52" fmla="*/ 4123294 h 6061990"/>
                <a:gd name="connsiteX53" fmla="*/ 792588 w 9143999"/>
                <a:gd name="connsiteY53" fmla="*/ 3733758 h 6061990"/>
                <a:gd name="connsiteX54" fmla="*/ 761078 w 9143999"/>
                <a:gd name="connsiteY54" fmla="*/ 3296717 h 6061990"/>
                <a:gd name="connsiteX55" fmla="*/ 764579 w 9143999"/>
                <a:gd name="connsiteY55" fmla="*/ 3271381 h 6061990"/>
                <a:gd name="connsiteX56" fmla="*/ 767643 w 9143999"/>
                <a:gd name="connsiteY56" fmla="*/ 3257526 h 6061990"/>
                <a:gd name="connsiteX57" fmla="*/ 771582 w 9143999"/>
                <a:gd name="connsiteY57" fmla="*/ 3242878 h 6061990"/>
                <a:gd name="connsiteX58" fmla="*/ 774645 w 9143999"/>
                <a:gd name="connsiteY58" fmla="*/ 3234565 h 6061990"/>
                <a:gd name="connsiteX59" fmla="*/ 775083 w 9143999"/>
                <a:gd name="connsiteY59" fmla="*/ 3226251 h 6061990"/>
                <a:gd name="connsiteX60" fmla="*/ 775083 w 9143999"/>
                <a:gd name="connsiteY60" fmla="*/ 3223876 h 6061990"/>
                <a:gd name="connsiteX61" fmla="*/ 778146 w 9143999"/>
                <a:gd name="connsiteY61" fmla="*/ 3218334 h 6061990"/>
                <a:gd name="connsiteX62" fmla="*/ 782085 w 9143999"/>
                <a:gd name="connsiteY62" fmla="*/ 3195374 h 6061990"/>
                <a:gd name="connsiteX63" fmla="*/ 813594 w 9143999"/>
                <a:gd name="connsiteY63" fmla="*/ 3106699 h 6061990"/>
                <a:gd name="connsiteX64" fmla="*/ 890617 w 9143999"/>
                <a:gd name="connsiteY64" fmla="*/ 2926182 h 6061990"/>
                <a:gd name="connsiteX65" fmla="*/ 1156698 w 9143999"/>
                <a:gd name="connsiteY65" fmla="*/ 2565148 h 6061990"/>
                <a:gd name="connsiteX66" fmla="*/ 1576824 w 9143999"/>
                <a:gd name="connsiteY66" fmla="*/ 2254786 h 6061990"/>
                <a:gd name="connsiteX67" fmla="*/ 2077475 w 9143999"/>
                <a:gd name="connsiteY67" fmla="*/ 2055267 h 6061990"/>
                <a:gd name="connsiteX68" fmla="*/ 2560620 w 9143999"/>
                <a:gd name="connsiteY68" fmla="*/ 1947590 h 6061990"/>
                <a:gd name="connsiteX69" fmla="*/ 3005254 w 9143999"/>
                <a:gd name="connsiteY69" fmla="*/ 1890585 h 6061990"/>
                <a:gd name="connsiteX70" fmla="*/ 3404374 w 9143999"/>
                <a:gd name="connsiteY70" fmla="*/ 1852581 h 6061990"/>
                <a:gd name="connsiteX71" fmla="*/ 3754480 w 9143999"/>
                <a:gd name="connsiteY71" fmla="*/ 1814578 h 6061990"/>
                <a:gd name="connsiteX72" fmla="*/ 4006556 w 9143999"/>
                <a:gd name="connsiteY72" fmla="*/ 1763907 h 6061990"/>
                <a:gd name="connsiteX73" fmla="*/ 4083579 w 9143999"/>
                <a:gd name="connsiteY73" fmla="*/ 1738571 h 6061990"/>
                <a:gd name="connsiteX74" fmla="*/ 4136095 w 9143999"/>
                <a:gd name="connsiteY74" fmla="*/ 1713235 h 6061990"/>
                <a:gd name="connsiteX75" fmla="*/ 4178107 w 9143999"/>
                <a:gd name="connsiteY75" fmla="*/ 1672065 h 6061990"/>
                <a:gd name="connsiteX76" fmla="*/ 4209617 w 9143999"/>
                <a:gd name="connsiteY76" fmla="*/ 1605558 h 6061990"/>
                <a:gd name="connsiteX77" fmla="*/ 4227122 w 9143999"/>
                <a:gd name="connsiteY77" fmla="*/ 1513716 h 6061990"/>
                <a:gd name="connsiteX78" fmla="*/ 4227122 w 9143999"/>
                <a:gd name="connsiteY78" fmla="*/ 1505403 h 6061990"/>
                <a:gd name="connsiteX79" fmla="*/ 4227122 w 9143999"/>
                <a:gd name="connsiteY79" fmla="*/ 1495902 h 6061990"/>
                <a:gd name="connsiteX80" fmla="*/ 4227122 w 9143999"/>
                <a:gd name="connsiteY80" fmla="*/ 1482047 h 6061990"/>
                <a:gd name="connsiteX81" fmla="*/ 4223621 w 9143999"/>
                <a:gd name="connsiteY81" fmla="*/ 1463045 h 6061990"/>
                <a:gd name="connsiteX82" fmla="*/ 4192112 w 9143999"/>
                <a:gd name="connsiteY82" fmla="*/ 1409207 h 6061990"/>
                <a:gd name="connsiteX83" fmla="*/ 4118589 w 9143999"/>
                <a:gd name="connsiteY83" fmla="*/ 1342700 h 6061990"/>
                <a:gd name="connsiteX84" fmla="*/ 3884019 w 9143999"/>
                <a:gd name="connsiteY84" fmla="*/ 1203354 h 6061990"/>
                <a:gd name="connsiteX85" fmla="*/ 3582928 w 9143999"/>
                <a:gd name="connsiteY85" fmla="*/ 1076675 h 6061990"/>
                <a:gd name="connsiteX86" fmla="*/ 3253829 w 9143999"/>
                <a:gd name="connsiteY86" fmla="*/ 965832 h 6061990"/>
                <a:gd name="connsiteX87" fmla="*/ 2543115 w 9143999"/>
                <a:gd name="connsiteY87" fmla="*/ 772647 h 6061990"/>
                <a:gd name="connsiteX88" fmla="*/ 1041163 w 9143999"/>
                <a:gd name="connsiteY88" fmla="*/ 468619 h 6061990"/>
                <a:gd name="connsiteX89" fmla="*/ 0 w 9143999"/>
                <a:gd name="connsiteY89" fmla="*/ 304674 h 6061990"/>
                <a:gd name="connsiteX90" fmla="*/ 0 w 9143999"/>
                <a:gd name="connsiteY90"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6574 w 9143999"/>
                <a:gd name="connsiteY32" fmla="*/ 3366390 h 6061990"/>
                <a:gd name="connsiteX33" fmla="*/ 2410075 w 9143999"/>
                <a:gd name="connsiteY33" fmla="*/ 3371932 h 6061990"/>
                <a:gd name="connsiteX34" fmla="*/ 2445086 w 9143999"/>
                <a:gd name="connsiteY34" fmla="*/ 3470900 h 6061990"/>
                <a:gd name="connsiteX35" fmla="*/ 2529111 w 9143999"/>
                <a:gd name="connsiteY35" fmla="*/ 3575409 h 6061990"/>
                <a:gd name="connsiteX36" fmla="*/ 2886218 w 9143999"/>
                <a:gd name="connsiteY36" fmla="*/ 3828766 h 6061990"/>
                <a:gd name="connsiteX37" fmla="*/ 3414877 w 9143999"/>
                <a:gd name="connsiteY37" fmla="*/ 4075790 h 6061990"/>
                <a:gd name="connsiteX38" fmla="*/ 4034564 w 9143999"/>
                <a:gd name="connsiteY38" fmla="*/ 4294310 h 6061990"/>
                <a:gd name="connsiteX39" fmla="*/ 4706767 w 9143999"/>
                <a:gd name="connsiteY39" fmla="*/ 4487495 h 6061990"/>
                <a:gd name="connsiteX40" fmla="*/ 6128195 w 9143999"/>
                <a:gd name="connsiteY40" fmla="*/ 4810525 h 6061990"/>
                <a:gd name="connsiteX41" fmla="*/ 7609141 w 9143999"/>
                <a:gd name="connsiteY41" fmla="*/ 5070216 h 6061990"/>
                <a:gd name="connsiteX42" fmla="*/ 9118095 w 9143999"/>
                <a:gd name="connsiteY42" fmla="*/ 5285570 h 6061990"/>
                <a:gd name="connsiteX43" fmla="*/ 9143999 w 9143999"/>
                <a:gd name="connsiteY43" fmla="*/ 5288702 h 6061990"/>
                <a:gd name="connsiteX44" fmla="*/ 9143999 w 9143999"/>
                <a:gd name="connsiteY44" fmla="*/ 6061990 h 6061990"/>
                <a:gd name="connsiteX45" fmla="*/ 4752032 w 9143999"/>
                <a:gd name="connsiteY45" fmla="*/ 6061990 h 6061990"/>
                <a:gd name="connsiteX46" fmla="*/ 3828002 w 9143999"/>
                <a:gd name="connsiteY46" fmla="*/ 5760614 h 6061990"/>
                <a:gd name="connsiteX47" fmla="*/ 3071774 w 9143999"/>
                <a:gd name="connsiteY47" fmla="*/ 5475587 h 6061990"/>
                <a:gd name="connsiteX48" fmla="*/ 2329551 w 9143999"/>
                <a:gd name="connsiteY48" fmla="*/ 5136722 h 6061990"/>
                <a:gd name="connsiteX49" fmla="*/ 1615336 w 9143999"/>
                <a:gd name="connsiteY49" fmla="*/ 4712349 h 6061990"/>
                <a:gd name="connsiteX50" fmla="*/ 1282736 w 9143999"/>
                <a:gd name="connsiteY50" fmla="*/ 4446324 h 6061990"/>
                <a:gd name="connsiteX51" fmla="*/ 992148 w 9143999"/>
                <a:gd name="connsiteY51" fmla="*/ 4123294 h 6061990"/>
                <a:gd name="connsiteX52" fmla="*/ 792588 w 9143999"/>
                <a:gd name="connsiteY52" fmla="*/ 3733758 h 6061990"/>
                <a:gd name="connsiteX53" fmla="*/ 761078 w 9143999"/>
                <a:gd name="connsiteY53" fmla="*/ 3296717 h 6061990"/>
                <a:gd name="connsiteX54" fmla="*/ 764579 w 9143999"/>
                <a:gd name="connsiteY54" fmla="*/ 3271381 h 6061990"/>
                <a:gd name="connsiteX55" fmla="*/ 767643 w 9143999"/>
                <a:gd name="connsiteY55" fmla="*/ 3257526 h 6061990"/>
                <a:gd name="connsiteX56" fmla="*/ 771582 w 9143999"/>
                <a:gd name="connsiteY56" fmla="*/ 3242878 h 6061990"/>
                <a:gd name="connsiteX57" fmla="*/ 774645 w 9143999"/>
                <a:gd name="connsiteY57" fmla="*/ 3234565 h 6061990"/>
                <a:gd name="connsiteX58" fmla="*/ 775083 w 9143999"/>
                <a:gd name="connsiteY58" fmla="*/ 3226251 h 6061990"/>
                <a:gd name="connsiteX59" fmla="*/ 775083 w 9143999"/>
                <a:gd name="connsiteY59" fmla="*/ 3223876 h 6061990"/>
                <a:gd name="connsiteX60" fmla="*/ 778146 w 9143999"/>
                <a:gd name="connsiteY60" fmla="*/ 3218334 h 6061990"/>
                <a:gd name="connsiteX61" fmla="*/ 782085 w 9143999"/>
                <a:gd name="connsiteY61" fmla="*/ 3195374 h 6061990"/>
                <a:gd name="connsiteX62" fmla="*/ 813594 w 9143999"/>
                <a:gd name="connsiteY62" fmla="*/ 3106699 h 6061990"/>
                <a:gd name="connsiteX63" fmla="*/ 890617 w 9143999"/>
                <a:gd name="connsiteY63" fmla="*/ 2926182 h 6061990"/>
                <a:gd name="connsiteX64" fmla="*/ 1156698 w 9143999"/>
                <a:gd name="connsiteY64" fmla="*/ 2565148 h 6061990"/>
                <a:gd name="connsiteX65" fmla="*/ 1576824 w 9143999"/>
                <a:gd name="connsiteY65" fmla="*/ 2254786 h 6061990"/>
                <a:gd name="connsiteX66" fmla="*/ 2077475 w 9143999"/>
                <a:gd name="connsiteY66" fmla="*/ 2055267 h 6061990"/>
                <a:gd name="connsiteX67" fmla="*/ 2560620 w 9143999"/>
                <a:gd name="connsiteY67" fmla="*/ 1947590 h 6061990"/>
                <a:gd name="connsiteX68" fmla="*/ 3005254 w 9143999"/>
                <a:gd name="connsiteY68" fmla="*/ 1890585 h 6061990"/>
                <a:gd name="connsiteX69" fmla="*/ 3404374 w 9143999"/>
                <a:gd name="connsiteY69" fmla="*/ 1852581 h 6061990"/>
                <a:gd name="connsiteX70" fmla="*/ 3754480 w 9143999"/>
                <a:gd name="connsiteY70" fmla="*/ 1814578 h 6061990"/>
                <a:gd name="connsiteX71" fmla="*/ 4006556 w 9143999"/>
                <a:gd name="connsiteY71" fmla="*/ 1763907 h 6061990"/>
                <a:gd name="connsiteX72" fmla="*/ 4083579 w 9143999"/>
                <a:gd name="connsiteY72" fmla="*/ 1738571 h 6061990"/>
                <a:gd name="connsiteX73" fmla="*/ 4136095 w 9143999"/>
                <a:gd name="connsiteY73" fmla="*/ 1713235 h 6061990"/>
                <a:gd name="connsiteX74" fmla="*/ 4178107 w 9143999"/>
                <a:gd name="connsiteY74" fmla="*/ 1672065 h 6061990"/>
                <a:gd name="connsiteX75" fmla="*/ 4209617 w 9143999"/>
                <a:gd name="connsiteY75" fmla="*/ 1605558 h 6061990"/>
                <a:gd name="connsiteX76" fmla="*/ 4227122 w 9143999"/>
                <a:gd name="connsiteY76" fmla="*/ 1513716 h 6061990"/>
                <a:gd name="connsiteX77" fmla="*/ 4227122 w 9143999"/>
                <a:gd name="connsiteY77" fmla="*/ 1505403 h 6061990"/>
                <a:gd name="connsiteX78" fmla="*/ 4227122 w 9143999"/>
                <a:gd name="connsiteY78" fmla="*/ 1495902 h 6061990"/>
                <a:gd name="connsiteX79" fmla="*/ 4227122 w 9143999"/>
                <a:gd name="connsiteY79" fmla="*/ 1482047 h 6061990"/>
                <a:gd name="connsiteX80" fmla="*/ 4223621 w 9143999"/>
                <a:gd name="connsiteY80" fmla="*/ 1463045 h 6061990"/>
                <a:gd name="connsiteX81" fmla="*/ 4192112 w 9143999"/>
                <a:gd name="connsiteY81" fmla="*/ 1409207 h 6061990"/>
                <a:gd name="connsiteX82" fmla="*/ 4118589 w 9143999"/>
                <a:gd name="connsiteY82" fmla="*/ 1342700 h 6061990"/>
                <a:gd name="connsiteX83" fmla="*/ 3884019 w 9143999"/>
                <a:gd name="connsiteY83" fmla="*/ 1203354 h 6061990"/>
                <a:gd name="connsiteX84" fmla="*/ 3582928 w 9143999"/>
                <a:gd name="connsiteY84" fmla="*/ 1076675 h 6061990"/>
                <a:gd name="connsiteX85" fmla="*/ 3253829 w 9143999"/>
                <a:gd name="connsiteY85" fmla="*/ 965832 h 6061990"/>
                <a:gd name="connsiteX86" fmla="*/ 2543115 w 9143999"/>
                <a:gd name="connsiteY86" fmla="*/ 772647 h 6061990"/>
                <a:gd name="connsiteX87" fmla="*/ 1041163 w 9143999"/>
                <a:gd name="connsiteY87" fmla="*/ 468619 h 6061990"/>
                <a:gd name="connsiteX88" fmla="*/ 0 w 9143999"/>
                <a:gd name="connsiteY88" fmla="*/ 304674 h 6061990"/>
                <a:gd name="connsiteX89" fmla="*/ 0 w 9143999"/>
                <a:gd name="connsiteY89"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66390 h 6061990"/>
                <a:gd name="connsiteX32" fmla="*/ 2410075 w 9143999"/>
                <a:gd name="connsiteY32" fmla="*/ 3371932 h 6061990"/>
                <a:gd name="connsiteX33" fmla="*/ 2445086 w 9143999"/>
                <a:gd name="connsiteY33" fmla="*/ 3470900 h 6061990"/>
                <a:gd name="connsiteX34" fmla="*/ 2529111 w 9143999"/>
                <a:gd name="connsiteY34" fmla="*/ 3575409 h 6061990"/>
                <a:gd name="connsiteX35" fmla="*/ 2886218 w 9143999"/>
                <a:gd name="connsiteY35" fmla="*/ 3828766 h 6061990"/>
                <a:gd name="connsiteX36" fmla="*/ 3414877 w 9143999"/>
                <a:gd name="connsiteY36" fmla="*/ 4075790 h 6061990"/>
                <a:gd name="connsiteX37" fmla="*/ 4034564 w 9143999"/>
                <a:gd name="connsiteY37" fmla="*/ 4294310 h 6061990"/>
                <a:gd name="connsiteX38" fmla="*/ 4706767 w 9143999"/>
                <a:gd name="connsiteY38" fmla="*/ 4487495 h 6061990"/>
                <a:gd name="connsiteX39" fmla="*/ 6128195 w 9143999"/>
                <a:gd name="connsiteY39" fmla="*/ 4810525 h 6061990"/>
                <a:gd name="connsiteX40" fmla="*/ 7609141 w 9143999"/>
                <a:gd name="connsiteY40" fmla="*/ 5070216 h 6061990"/>
                <a:gd name="connsiteX41" fmla="*/ 9118095 w 9143999"/>
                <a:gd name="connsiteY41" fmla="*/ 5285570 h 6061990"/>
                <a:gd name="connsiteX42" fmla="*/ 9143999 w 9143999"/>
                <a:gd name="connsiteY42" fmla="*/ 5288702 h 6061990"/>
                <a:gd name="connsiteX43" fmla="*/ 9143999 w 9143999"/>
                <a:gd name="connsiteY43" fmla="*/ 6061990 h 6061990"/>
                <a:gd name="connsiteX44" fmla="*/ 4752032 w 9143999"/>
                <a:gd name="connsiteY44" fmla="*/ 6061990 h 6061990"/>
                <a:gd name="connsiteX45" fmla="*/ 3828002 w 9143999"/>
                <a:gd name="connsiteY45" fmla="*/ 5760614 h 6061990"/>
                <a:gd name="connsiteX46" fmla="*/ 3071774 w 9143999"/>
                <a:gd name="connsiteY46" fmla="*/ 5475587 h 6061990"/>
                <a:gd name="connsiteX47" fmla="*/ 2329551 w 9143999"/>
                <a:gd name="connsiteY47" fmla="*/ 5136722 h 6061990"/>
                <a:gd name="connsiteX48" fmla="*/ 1615336 w 9143999"/>
                <a:gd name="connsiteY48" fmla="*/ 4712349 h 6061990"/>
                <a:gd name="connsiteX49" fmla="*/ 1282736 w 9143999"/>
                <a:gd name="connsiteY49" fmla="*/ 4446324 h 6061990"/>
                <a:gd name="connsiteX50" fmla="*/ 992148 w 9143999"/>
                <a:gd name="connsiteY50" fmla="*/ 4123294 h 6061990"/>
                <a:gd name="connsiteX51" fmla="*/ 792588 w 9143999"/>
                <a:gd name="connsiteY51" fmla="*/ 3733758 h 6061990"/>
                <a:gd name="connsiteX52" fmla="*/ 761078 w 9143999"/>
                <a:gd name="connsiteY52" fmla="*/ 3296717 h 6061990"/>
                <a:gd name="connsiteX53" fmla="*/ 764579 w 9143999"/>
                <a:gd name="connsiteY53" fmla="*/ 3271381 h 6061990"/>
                <a:gd name="connsiteX54" fmla="*/ 767643 w 9143999"/>
                <a:gd name="connsiteY54" fmla="*/ 3257526 h 6061990"/>
                <a:gd name="connsiteX55" fmla="*/ 771582 w 9143999"/>
                <a:gd name="connsiteY55" fmla="*/ 3242878 h 6061990"/>
                <a:gd name="connsiteX56" fmla="*/ 774645 w 9143999"/>
                <a:gd name="connsiteY56" fmla="*/ 3234565 h 6061990"/>
                <a:gd name="connsiteX57" fmla="*/ 775083 w 9143999"/>
                <a:gd name="connsiteY57" fmla="*/ 3226251 h 6061990"/>
                <a:gd name="connsiteX58" fmla="*/ 775083 w 9143999"/>
                <a:gd name="connsiteY58" fmla="*/ 3223876 h 6061990"/>
                <a:gd name="connsiteX59" fmla="*/ 778146 w 9143999"/>
                <a:gd name="connsiteY59" fmla="*/ 3218334 h 6061990"/>
                <a:gd name="connsiteX60" fmla="*/ 782085 w 9143999"/>
                <a:gd name="connsiteY60" fmla="*/ 3195374 h 6061990"/>
                <a:gd name="connsiteX61" fmla="*/ 813594 w 9143999"/>
                <a:gd name="connsiteY61" fmla="*/ 3106699 h 6061990"/>
                <a:gd name="connsiteX62" fmla="*/ 890617 w 9143999"/>
                <a:gd name="connsiteY62" fmla="*/ 2926182 h 6061990"/>
                <a:gd name="connsiteX63" fmla="*/ 1156698 w 9143999"/>
                <a:gd name="connsiteY63" fmla="*/ 2565148 h 6061990"/>
                <a:gd name="connsiteX64" fmla="*/ 1576824 w 9143999"/>
                <a:gd name="connsiteY64" fmla="*/ 2254786 h 6061990"/>
                <a:gd name="connsiteX65" fmla="*/ 2077475 w 9143999"/>
                <a:gd name="connsiteY65" fmla="*/ 2055267 h 6061990"/>
                <a:gd name="connsiteX66" fmla="*/ 2560620 w 9143999"/>
                <a:gd name="connsiteY66" fmla="*/ 1947590 h 6061990"/>
                <a:gd name="connsiteX67" fmla="*/ 3005254 w 9143999"/>
                <a:gd name="connsiteY67" fmla="*/ 1890585 h 6061990"/>
                <a:gd name="connsiteX68" fmla="*/ 3404374 w 9143999"/>
                <a:gd name="connsiteY68" fmla="*/ 1852581 h 6061990"/>
                <a:gd name="connsiteX69" fmla="*/ 3754480 w 9143999"/>
                <a:gd name="connsiteY69" fmla="*/ 1814578 h 6061990"/>
                <a:gd name="connsiteX70" fmla="*/ 4006556 w 9143999"/>
                <a:gd name="connsiteY70" fmla="*/ 1763907 h 6061990"/>
                <a:gd name="connsiteX71" fmla="*/ 4083579 w 9143999"/>
                <a:gd name="connsiteY71" fmla="*/ 1738571 h 6061990"/>
                <a:gd name="connsiteX72" fmla="*/ 4136095 w 9143999"/>
                <a:gd name="connsiteY72" fmla="*/ 1713235 h 6061990"/>
                <a:gd name="connsiteX73" fmla="*/ 4178107 w 9143999"/>
                <a:gd name="connsiteY73" fmla="*/ 1672065 h 6061990"/>
                <a:gd name="connsiteX74" fmla="*/ 4209617 w 9143999"/>
                <a:gd name="connsiteY74" fmla="*/ 1605558 h 6061990"/>
                <a:gd name="connsiteX75" fmla="*/ 4227122 w 9143999"/>
                <a:gd name="connsiteY75" fmla="*/ 1513716 h 6061990"/>
                <a:gd name="connsiteX76" fmla="*/ 4227122 w 9143999"/>
                <a:gd name="connsiteY76" fmla="*/ 1505403 h 6061990"/>
                <a:gd name="connsiteX77" fmla="*/ 4227122 w 9143999"/>
                <a:gd name="connsiteY77" fmla="*/ 1495902 h 6061990"/>
                <a:gd name="connsiteX78" fmla="*/ 4227122 w 9143999"/>
                <a:gd name="connsiteY78" fmla="*/ 1482047 h 6061990"/>
                <a:gd name="connsiteX79" fmla="*/ 4223621 w 9143999"/>
                <a:gd name="connsiteY79" fmla="*/ 1463045 h 6061990"/>
                <a:gd name="connsiteX80" fmla="*/ 4192112 w 9143999"/>
                <a:gd name="connsiteY80" fmla="*/ 1409207 h 6061990"/>
                <a:gd name="connsiteX81" fmla="*/ 4118589 w 9143999"/>
                <a:gd name="connsiteY81" fmla="*/ 1342700 h 6061990"/>
                <a:gd name="connsiteX82" fmla="*/ 3884019 w 9143999"/>
                <a:gd name="connsiteY82" fmla="*/ 1203354 h 6061990"/>
                <a:gd name="connsiteX83" fmla="*/ 3582928 w 9143999"/>
                <a:gd name="connsiteY83" fmla="*/ 1076675 h 6061990"/>
                <a:gd name="connsiteX84" fmla="*/ 3253829 w 9143999"/>
                <a:gd name="connsiteY84" fmla="*/ 965832 h 6061990"/>
                <a:gd name="connsiteX85" fmla="*/ 2543115 w 9143999"/>
                <a:gd name="connsiteY85" fmla="*/ 772647 h 6061990"/>
                <a:gd name="connsiteX86" fmla="*/ 1041163 w 9143999"/>
                <a:gd name="connsiteY86" fmla="*/ 468619 h 6061990"/>
                <a:gd name="connsiteX87" fmla="*/ 0 w 9143999"/>
                <a:gd name="connsiteY87" fmla="*/ 304674 h 6061990"/>
                <a:gd name="connsiteX88" fmla="*/ 0 w 9143999"/>
                <a:gd name="connsiteY88"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10075 w 9143999"/>
                <a:gd name="connsiteY31" fmla="*/ 3371932 h 6061990"/>
                <a:gd name="connsiteX32" fmla="*/ 2445086 w 9143999"/>
                <a:gd name="connsiteY32" fmla="*/ 3470900 h 6061990"/>
                <a:gd name="connsiteX33" fmla="*/ 2529111 w 9143999"/>
                <a:gd name="connsiteY33" fmla="*/ 3575409 h 6061990"/>
                <a:gd name="connsiteX34" fmla="*/ 2886218 w 9143999"/>
                <a:gd name="connsiteY34" fmla="*/ 3828766 h 6061990"/>
                <a:gd name="connsiteX35" fmla="*/ 3414877 w 9143999"/>
                <a:gd name="connsiteY35" fmla="*/ 4075790 h 6061990"/>
                <a:gd name="connsiteX36" fmla="*/ 4034564 w 9143999"/>
                <a:gd name="connsiteY36" fmla="*/ 4294310 h 6061990"/>
                <a:gd name="connsiteX37" fmla="*/ 4706767 w 9143999"/>
                <a:gd name="connsiteY37" fmla="*/ 4487495 h 6061990"/>
                <a:gd name="connsiteX38" fmla="*/ 6128195 w 9143999"/>
                <a:gd name="connsiteY38" fmla="*/ 4810525 h 6061990"/>
                <a:gd name="connsiteX39" fmla="*/ 7609141 w 9143999"/>
                <a:gd name="connsiteY39" fmla="*/ 5070216 h 6061990"/>
                <a:gd name="connsiteX40" fmla="*/ 9118095 w 9143999"/>
                <a:gd name="connsiteY40" fmla="*/ 5285570 h 6061990"/>
                <a:gd name="connsiteX41" fmla="*/ 9143999 w 9143999"/>
                <a:gd name="connsiteY41" fmla="*/ 5288702 h 6061990"/>
                <a:gd name="connsiteX42" fmla="*/ 9143999 w 9143999"/>
                <a:gd name="connsiteY42" fmla="*/ 6061990 h 6061990"/>
                <a:gd name="connsiteX43" fmla="*/ 4752032 w 9143999"/>
                <a:gd name="connsiteY43" fmla="*/ 6061990 h 6061990"/>
                <a:gd name="connsiteX44" fmla="*/ 3828002 w 9143999"/>
                <a:gd name="connsiteY44" fmla="*/ 5760614 h 6061990"/>
                <a:gd name="connsiteX45" fmla="*/ 3071774 w 9143999"/>
                <a:gd name="connsiteY45" fmla="*/ 5475587 h 6061990"/>
                <a:gd name="connsiteX46" fmla="*/ 2329551 w 9143999"/>
                <a:gd name="connsiteY46" fmla="*/ 5136722 h 6061990"/>
                <a:gd name="connsiteX47" fmla="*/ 1615336 w 9143999"/>
                <a:gd name="connsiteY47" fmla="*/ 4712349 h 6061990"/>
                <a:gd name="connsiteX48" fmla="*/ 1282736 w 9143999"/>
                <a:gd name="connsiteY48" fmla="*/ 4446324 h 6061990"/>
                <a:gd name="connsiteX49" fmla="*/ 992148 w 9143999"/>
                <a:gd name="connsiteY49" fmla="*/ 4123294 h 6061990"/>
                <a:gd name="connsiteX50" fmla="*/ 792588 w 9143999"/>
                <a:gd name="connsiteY50" fmla="*/ 3733758 h 6061990"/>
                <a:gd name="connsiteX51" fmla="*/ 761078 w 9143999"/>
                <a:gd name="connsiteY51" fmla="*/ 3296717 h 6061990"/>
                <a:gd name="connsiteX52" fmla="*/ 764579 w 9143999"/>
                <a:gd name="connsiteY52" fmla="*/ 3271381 h 6061990"/>
                <a:gd name="connsiteX53" fmla="*/ 767643 w 9143999"/>
                <a:gd name="connsiteY53" fmla="*/ 3257526 h 6061990"/>
                <a:gd name="connsiteX54" fmla="*/ 771582 w 9143999"/>
                <a:gd name="connsiteY54" fmla="*/ 3242878 h 6061990"/>
                <a:gd name="connsiteX55" fmla="*/ 774645 w 9143999"/>
                <a:gd name="connsiteY55" fmla="*/ 3234565 h 6061990"/>
                <a:gd name="connsiteX56" fmla="*/ 775083 w 9143999"/>
                <a:gd name="connsiteY56" fmla="*/ 3226251 h 6061990"/>
                <a:gd name="connsiteX57" fmla="*/ 775083 w 9143999"/>
                <a:gd name="connsiteY57" fmla="*/ 3223876 h 6061990"/>
                <a:gd name="connsiteX58" fmla="*/ 778146 w 9143999"/>
                <a:gd name="connsiteY58" fmla="*/ 3218334 h 6061990"/>
                <a:gd name="connsiteX59" fmla="*/ 782085 w 9143999"/>
                <a:gd name="connsiteY59" fmla="*/ 3195374 h 6061990"/>
                <a:gd name="connsiteX60" fmla="*/ 813594 w 9143999"/>
                <a:gd name="connsiteY60" fmla="*/ 3106699 h 6061990"/>
                <a:gd name="connsiteX61" fmla="*/ 890617 w 9143999"/>
                <a:gd name="connsiteY61" fmla="*/ 2926182 h 6061990"/>
                <a:gd name="connsiteX62" fmla="*/ 1156698 w 9143999"/>
                <a:gd name="connsiteY62" fmla="*/ 2565148 h 6061990"/>
                <a:gd name="connsiteX63" fmla="*/ 1576824 w 9143999"/>
                <a:gd name="connsiteY63" fmla="*/ 2254786 h 6061990"/>
                <a:gd name="connsiteX64" fmla="*/ 2077475 w 9143999"/>
                <a:gd name="connsiteY64" fmla="*/ 2055267 h 6061990"/>
                <a:gd name="connsiteX65" fmla="*/ 2560620 w 9143999"/>
                <a:gd name="connsiteY65" fmla="*/ 1947590 h 6061990"/>
                <a:gd name="connsiteX66" fmla="*/ 3005254 w 9143999"/>
                <a:gd name="connsiteY66" fmla="*/ 1890585 h 6061990"/>
                <a:gd name="connsiteX67" fmla="*/ 3404374 w 9143999"/>
                <a:gd name="connsiteY67" fmla="*/ 1852581 h 6061990"/>
                <a:gd name="connsiteX68" fmla="*/ 3754480 w 9143999"/>
                <a:gd name="connsiteY68" fmla="*/ 1814578 h 6061990"/>
                <a:gd name="connsiteX69" fmla="*/ 4006556 w 9143999"/>
                <a:gd name="connsiteY69" fmla="*/ 1763907 h 6061990"/>
                <a:gd name="connsiteX70" fmla="*/ 4083579 w 9143999"/>
                <a:gd name="connsiteY70" fmla="*/ 1738571 h 6061990"/>
                <a:gd name="connsiteX71" fmla="*/ 4136095 w 9143999"/>
                <a:gd name="connsiteY71" fmla="*/ 1713235 h 6061990"/>
                <a:gd name="connsiteX72" fmla="*/ 4178107 w 9143999"/>
                <a:gd name="connsiteY72" fmla="*/ 1672065 h 6061990"/>
                <a:gd name="connsiteX73" fmla="*/ 4209617 w 9143999"/>
                <a:gd name="connsiteY73" fmla="*/ 1605558 h 6061990"/>
                <a:gd name="connsiteX74" fmla="*/ 4227122 w 9143999"/>
                <a:gd name="connsiteY74" fmla="*/ 1513716 h 6061990"/>
                <a:gd name="connsiteX75" fmla="*/ 4227122 w 9143999"/>
                <a:gd name="connsiteY75" fmla="*/ 1505403 h 6061990"/>
                <a:gd name="connsiteX76" fmla="*/ 4227122 w 9143999"/>
                <a:gd name="connsiteY76" fmla="*/ 1495902 h 6061990"/>
                <a:gd name="connsiteX77" fmla="*/ 4227122 w 9143999"/>
                <a:gd name="connsiteY77" fmla="*/ 1482047 h 6061990"/>
                <a:gd name="connsiteX78" fmla="*/ 4223621 w 9143999"/>
                <a:gd name="connsiteY78" fmla="*/ 1463045 h 6061990"/>
                <a:gd name="connsiteX79" fmla="*/ 4192112 w 9143999"/>
                <a:gd name="connsiteY79" fmla="*/ 1409207 h 6061990"/>
                <a:gd name="connsiteX80" fmla="*/ 4118589 w 9143999"/>
                <a:gd name="connsiteY80" fmla="*/ 1342700 h 6061990"/>
                <a:gd name="connsiteX81" fmla="*/ 3884019 w 9143999"/>
                <a:gd name="connsiteY81" fmla="*/ 1203354 h 6061990"/>
                <a:gd name="connsiteX82" fmla="*/ 3582928 w 9143999"/>
                <a:gd name="connsiteY82" fmla="*/ 1076675 h 6061990"/>
                <a:gd name="connsiteX83" fmla="*/ 3253829 w 9143999"/>
                <a:gd name="connsiteY83" fmla="*/ 965832 h 6061990"/>
                <a:gd name="connsiteX84" fmla="*/ 2543115 w 9143999"/>
                <a:gd name="connsiteY84" fmla="*/ 772647 h 6061990"/>
                <a:gd name="connsiteX85" fmla="*/ 1041163 w 9143999"/>
                <a:gd name="connsiteY85" fmla="*/ 468619 h 6061990"/>
                <a:gd name="connsiteX86" fmla="*/ 0 w 9143999"/>
                <a:gd name="connsiteY86" fmla="*/ 304674 h 6061990"/>
                <a:gd name="connsiteX87" fmla="*/ 0 w 9143999"/>
                <a:gd name="connsiteY87"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45086 w 9143999"/>
                <a:gd name="connsiteY31" fmla="*/ 3470900 h 6061990"/>
                <a:gd name="connsiteX32" fmla="*/ 2529111 w 9143999"/>
                <a:gd name="connsiteY32" fmla="*/ 3575409 h 6061990"/>
                <a:gd name="connsiteX33" fmla="*/ 2886218 w 9143999"/>
                <a:gd name="connsiteY33" fmla="*/ 3828766 h 6061990"/>
                <a:gd name="connsiteX34" fmla="*/ 3414877 w 9143999"/>
                <a:gd name="connsiteY34" fmla="*/ 4075790 h 6061990"/>
                <a:gd name="connsiteX35" fmla="*/ 4034564 w 9143999"/>
                <a:gd name="connsiteY35" fmla="*/ 4294310 h 6061990"/>
                <a:gd name="connsiteX36" fmla="*/ 4706767 w 9143999"/>
                <a:gd name="connsiteY36" fmla="*/ 4487495 h 6061990"/>
                <a:gd name="connsiteX37" fmla="*/ 6128195 w 9143999"/>
                <a:gd name="connsiteY37" fmla="*/ 4810525 h 6061990"/>
                <a:gd name="connsiteX38" fmla="*/ 7609141 w 9143999"/>
                <a:gd name="connsiteY38" fmla="*/ 5070216 h 6061990"/>
                <a:gd name="connsiteX39" fmla="*/ 9118095 w 9143999"/>
                <a:gd name="connsiteY39" fmla="*/ 5285570 h 6061990"/>
                <a:gd name="connsiteX40" fmla="*/ 9143999 w 9143999"/>
                <a:gd name="connsiteY40" fmla="*/ 5288702 h 6061990"/>
                <a:gd name="connsiteX41" fmla="*/ 9143999 w 9143999"/>
                <a:gd name="connsiteY41" fmla="*/ 6061990 h 6061990"/>
                <a:gd name="connsiteX42" fmla="*/ 4752032 w 9143999"/>
                <a:gd name="connsiteY42" fmla="*/ 6061990 h 6061990"/>
                <a:gd name="connsiteX43" fmla="*/ 3828002 w 9143999"/>
                <a:gd name="connsiteY43" fmla="*/ 5760614 h 6061990"/>
                <a:gd name="connsiteX44" fmla="*/ 3071774 w 9143999"/>
                <a:gd name="connsiteY44" fmla="*/ 5475587 h 6061990"/>
                <a:gd name="connsiteX45" fmla="*/ 2329551 w 9143999"/>
                <a:gd name="connsiteY45" fmla="*/ 5136722 h 6061990"/>
                <a:gd name="connsiteX46" fmla="*/ 1615336 w 9143999"/>
                <a:gd name="connsiteY46" fmla="*/ 4712349 h 6061990"/>
                <a:gd name="connsiteX47" fmla="*/ 1282736 w 9143999"/>
                <a:gd name="connsiteY47" fmla="*/ 4446324 h 6061990"/>
                <a:gd name="connsiteX48" fmla="*/ 992148 w 9143999"/>
                <a:gd name="connsiteY48" fmla="*/ 4123294 h 6061990"/>
                <a:gd name="connsiteX49" fmla="*/ 792588 w 9143999"/>
                <a:gd name="connsiteY49" fmla="*/ 3733758 h 6061990"/>
                <a:gd name="connsiteX50" fmla="*/ 761078 w 9143999"/>
                <a:gd name="connsiteY50" fmla="*/ 3296717 h 6061990"/>
                <a:gd name="connsiteX51" fmla="*/ 764579 w 9143999"/>
                <a:gd name="connsiteY51" fmla="*/ 3271381 h 6061990"/>
                <a:gd name="connsiteX52" fmla="*/ 767643 w 9143999"/>
                <a:gd name="connsiteY52" fmla="*/ 3257526 h 6061990"/>
                <a:gd name="connsiteX53" fmla="*/ 771582 w 9143999"/>
                <a:gd name="connsiteY53" fmla="*/ 3242878 h 6061990"/>
                <a:gd name="connsiteX54" fmla="*/ 774645 w 9143999"/>
                <a:gd name="connsiteY54" fmla="*/ 3234565 h 6061990"/>
                <a:gd name="connsiteX55" fmla="*/ 775083 w 9143999"/>
                <a:gd name="connsiteY55" fmla="*/ 3226251 h 6061990"/>
                <a:gd name="connsiteX56" fmla="*/ 775083 w 9143999"/>
                <a:gd name="connsiteY56" fmla="*/ 3223876 h 6061990"/>
                <a:gd name="connsiteX57" fmla="*/ 778146 w 9143999"/>
                <a:gd name="connsiteY57" fmla="*/ 3218334 h 6061990"/>
                <a:gd name="connsiteX58" fmla="*/ 782085 w 9143999"/>
                <a:gd name="connsiteY58" fmla="*/ 3195374 h 6061990"/>
                <a:gd name="connsiteX59" fmla="*/ 813594 w 9143999"/>
                <a:gd name="connsiteY59" fmla="*/ 3106699 h 6061990"/>
                <a:gd name="connsiteX60" fmla="*/ 890617 w 9143999"/>
                <a:gd name="connsiteY60" fmla="*/ 2926182 h 6061990"/>
                <a:gd name="connsiteX61" fmla="*/ 1156698 w 9143999"/>
                <a:gd name="connsiteY61" fmla="*/ 2565148 h 6061990"/>
                <a:gd name="connsiteX62" fmla="*/ 1576824 w 9143999"/>
                <a:gd name="connsiteY62" fmla="*/ 2254786 h 6061990"/>
                <a:gd name="connsiteX63" fmla="*/ 2077475 w 9143999"/>
                <a:gd name="connsiteY63" fmla="*/ 2055267 h 6061990"/>
                <a:gd name="connsiteX64" fmla="*/ 2560620 w 9143999"/>
                <a:gd name="connsiteY64" fmla="*/ 1947590 h 6061990"/>
                <a:gd name="connsiteX65" fmla="*/ 3005254 w 9143999"/>
                <a:gd name="connsiteY65" fmla="*/ 1890585 h 6061990"/>
                <a:gd name="connsiteX66" fmla="*/ 3404374 w 9143999"/>
                <a:gd name="connsiteY66" fmla="*/ 1852581 h 6061990"/>
                <a:gd name="connsiteX67" fmla="*/ 3754480 w 9143999"/>
                <a:gd name="connsiteY67" fmla="*/ 1814578 h 6061990"/>
                <a:gd name="connsiteX68" fmla="*/ 4006556 w 9143999"/>
                <a:gd name="connsiteY68" fmla="*/ 1763907 h 6061990"/>
                <a:gd name="connsiteX69" fmla="*/ 4083579 w 9143999"/>
                <a:gd name="connsiteY69" fmla="*/ 1738571 h 6061990"/>
                <a:gd name="connsiteX70" fmla="*/ 4136095 w 9143999"/>
                <a:gd name="connsiteY70" fmla="*/ 1713235 h 6061990"/>
                <a:gd name="connsiteX71" fmla="*/ 4178107 w 9143999"/>
                <a:gd name="connsiteY71" fmla="*/ 1672065 h 6061990"/>
                <a:gd name="connsiteX72" fmla="*/ 4209617 w 9143999"/>
                <a:gd name="connsiteY72" fmla="*/ 1605558 h 6061990"/>
                <a:gd name="connsiteX73" fmla="*/ 4227122 w 9143999"/>
                <a:gd name="connsiteY73" fmla="*/ 1513716 h 6061990"/>
                <a:gd name="connsiteX74" fmla="*/ 4227122 w 9143999"/>
                <a:gd name="connsiteY74" fmla="*/ 1505403 h 6061990"/>
                <a:gd name="connsiteX75" fmla="*/ 4227122 w 9143999"/>
                <a:gd name="connsiteY75" fmla="*/ 1495902 h 6061990"/>
                <a:gd name="connsiteX76" fmla="*/ 4227122 w 9143999"/>
                <a:gd name="connsiteY76" fmla="*/ 1482047 h 6061990"/>
                <a:gd name="connsiteX77" fmla="*/ 4223621 w 9143999"/>
                <a:gd name="connsiteY77" fmla="*/ 1463045 h 6061990"/>
                <a:gd name="connsiteX78" fmla="*/ 4192112 w 9143999"/>
                <a:gd name="connsiteY78" fmla="*/ 1409207 h 6061990"/>
                <a:gd name="connsiteX79" fmla="*/ 4118589 w 9143999"/>
                <a:gd name="connsiteY79" fmla="*/ 1342700 h 6061990"/>
                <a:gd name="connsiteX80" fmla="*/ 3884019 w 9143999"/>
                <a:gd name="connsiteY80" fmla="*/ 1203354 h 6061990"/>
                <a:gd name="connsiteX81" fmla="*/ 3582928 w 9143999"/>
                <a:gd name="connsiteY81" fmla="*/ 1076675 h 6061990"/>
                <a:gd name="connsiteX82" fmla="*/ 3253829 w 9143999"/>
                <a:gd name="connsiteY82" fmla="*/ 965832 h 6061990"/>
                <a:gd name="connsiteX83" fmla="*/ 2543115 w 9143999"/>
                <a:gd name="connsiteY83" fmla="*/ 772647 h 6061990"/>
                <a:gd name="connsiteX84" fmla="*/ 1041163 w 9143999"/>
                <a:gd name="connsiteY84" fmla="*/ 468619 h 6061990"/>
                <a:gd name="connsiteX85" fmla="*/ 0 w 9143999"/>
                <a:gd name="connsiteY85" fmla="*/ 304674 h 6061990"/>
                <a:gd name="connsiteX86" fmla="*/ 0 w 9143999"/>
                <a:gd name="connsiteY86"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43999" h="6061990">
                  <a:moveTo>
                    <a:pt x="0" y="0"/>
                  </a:moveTo>
                  <a:cubicBezTo>
                    <a:pt x="383616" y="31868"/>
                    <a:pt x="768406" y="70410"/>
                    <a:pt x="1153197" y="113919"/>
                  </a:cubicBezTo>
                  <a:cubicBezTo>
                    <a:pt x="1681856" y="174091"/>
                    <a:pt x="2214016" y="243764"/>
                    <a:pt x="2742675" y="338773"/>
                  </a:cubicBezTo>
                  <a:cubicBezTo>
                    <a:pt x="3008755" y="383110"/>
                    <a:pt x="3271334" y="436949"/>
                    <a:pt x="3537414" y="500288"/>
                  </a:cubicBezTo>
                  <a:lnTo>
                    <a:pt x="3933033" y="607965"/>
                  </a:lnTo>
                  <a:cubicBezTo>
                    <a:pt x="4062572" y="649135"/>
                    <a:pt x="4195613" y="693473"/>
                    <a:pt x="4328653" y="747311"/>
                  </a:cubicBezTo>
                  <a:cubicBezTo>
                    <a:pt x="4458192" y="797983"/>
                    <a:pt x="4591232" y="861322"/>
                    <a:pt x="4717270" y="940496"/>
                  </a:cubicBezTo>
                  <a:cubicBezTo>
                    <a:pt x="4780289" y="981667"/>
                    <a:pt x="4843308" y="1026004"/>
                    <a:pt x="4902826" y="1079842"/>
                  </a:cubicBezTo>
                  <a:cubicBezTo>
                    <a:pt x="4958842" y="1130514"/>
                    <a:pt x="5011358" y="1190686"/>
                    <a:pt x="5053371" y="1260359"/>
                  </a:cubicBezTo>
                  <a:cubicBezTo>
                    <a:pt x="5074377" y="1295196"/>
                    <a:pt x="5088381" y="1333200"/>
                    <a:pt x="5102386" y="1371203"/>
                  </a:cubicBezTo>
                  <a:cubicBezTo>
                    <a:pt x="5109388" y="1390205"/>
                    <a:pt x="5112889" y="1409207"/>
                    <a:pt x="5116390" y="1428208"/>
                  </a:cubicBezTo>
                  <a:lnTo>
                    <a:pt x="5116390" y="1434542"/>
                  </a:lnTo>
                  <a:lnTo>
                    <a:pt x="5119454" y="1440084"/>
                  </a:lnTo>
                  <a:cubicBezTo>
                    <a:pt x="5119600" y="1442195"/>
                    <a:pt x="5119745" y="1444307"/>
                    <a:pt x="5119891" y="1446418"/>
                  </a:cubicBezTo>
                  <a:lnTo>
                    <a:pt x="5126893" y="1472546"/>
                  </a:lnTo>
                  <a:cubicBezTo>
                    <a:pt x="5137396" y="1526384"/>
                    <a:pt x="5144398" y="1586557"/>
                    <a:pt x="5144398" y="1646729"/>
                  </a:cubicBezTo>
                  <a:cubicBezTo>
                    <a:pt x="5140897" y="1710068"/>
                    <a:pt x="5133895" y="1776574"/>
                    <a:pt x="5112889" y="1843081"/>
                  </a:cubicBezTo>
                  <a:cubicBezTo>
                    <a:pt x="5088381" y="1912754"/>
                    <a:pt x="5053371" y="1982427"/>
                    <a:pt x="5000855" y="2048933"/>
                  </a:cubicBezTo>
                  <a:cubicBezTo>
                    <a:pt x="4948339" y="2118606"/>
                    <a:pt x="4881819" y="2181946"/>
                    <a:pt x="4808297" y="2235784"/>
                  </a:cubicBezTo>
                  <a:cubicBezTo>
                    <a:pt x="4731274" y="2289622"/>
                    <a:pt x="4650750" y="2333960"/>
                    <a:pt x="4570225" y="2371963"/>
                  </a:cubicBezTo>
                  <a:cubicBezTo>
                    <a:pt x="4486200" y="2409967"/>
                    <a:pt x="4405676" y="2441637"/>
                    <a:pt x="4325152" y="2470139"/>
                  </a:cubicBezTo>
                  <a:cubicBezTo>
                    <a:pt x="4248128" y="2495475"/>
                    <a:pt x="4171105" y="2517644"/>
                    <a:pt x="4094082" y="2536645"/>
                  </a:cubicBezTo>
                  <a:cubicBezTo>
                    <a:pt x="3943537" y="2577816"/>
                    <a:pt x="3803494" y="2606319"/>
                    <a:pt x="3670454" y="2634821"/>
                  </a:cubicBezTo>
                  <a:lnTo>
                    <a:pt x="3292341" y="2713995"/>
                  </a:lnTo>
                  <a:cubicBezTo>
                    <a:pt x="3173305" y="2739331"/>
                    <a:pt x="3064772" y="2767834"/>
                    <a:pt x="2966743" y="2796336"/>
                  </a:cubicBezTo>
                  <a:cubicBezTo>
                    <a:pt x="2868713" y="2824839"/>
                    <a:pt x="2781187" y="2856509"/>
                    <a:pt x="2711166" y="2888178"/>
                  </a:cubicBezTo>
                  <a:cubicBezTo>
                    <a:pt x="2641145" y="2919848"/>
                    <a:pt x="2588629" y="2951518"/>
                    <a:pt x="2550117" y="2986354"/>
                  </a:cubicBezTo>
                  <a:cubicBezTo>
                    <a:pt x="2511606" y="3018024"/>
                    <a:pt x="2483597" y="3052860"/>
                    <a:pt x="2466092" y="3087697"/>
                  </a:cubicBezTo>
                  <a:cubicBezTo>
                    <a:pt x="2445086" y="3125701"/>
                    <a:pt x="2433604" y="3159391"/>
                    <a:pt x="2420578" y="3217543"/>
                  </a:cubicBezTo>
                  <a:cubicBezTo>
                    <a:pt x="2407552" y="3275695"/>
                    <a:pt x="2400327" y="3409351"/>
                    <a:pt x="2445086" y="3470900"/>
                  </a:cubicBezTo>
                  <a:cubicBezTo>
                    <a:pt x="2489845" y="3532449"/>
                    <a:pt x="2490599" y="3537406"/>
                    <a:pt x="2529111" y="3575409"/>
                  </a:cubicBezTo>
                  <a:cubicBezTo>
                    <a:pt x="2606134" y="3654583"/>
                    <a:pt x="2732172" y="3743258"/>
                    <a:pt x="2886218" y="3828766"/>
                  </a:cubicBezTo>
                  <a:cubicBezTo>
                    <a:pt x="3036764" y="3914274"/>
                    <a:pt x="3218818" y="3996616"/>
                    <a:pt x="3414877" y="4075790"/>
                  </a:cubicBezTo>
                  <a:cubicBezTo>
                    <a:pt x="3607435" y="4151797"/>
                    <a:pt x="3817499" y="4224637"/>
                    <a:pt x="4034564" y="4294310"/>
                  </a:cubicBezTo>
                  <a:cubicBezTo>
                    <a:pt x="4251629" y="4360816"/>
                    <a:pt x="4475697" y="4427323"/>
                    <a:pt x="4706767" y="4487495"/>
                  </a:cubicBezTo>
                  <a:cubicBezTo>
                    <a:pt x="5165405" y="4607839"/>
                    <a:pt x="5645049" y="4712349"/>
                    <a:pt x="6128195" y="4810525"/>
                  </a:cubicBezTo>
                  <a:cubicBezTo>
                    <a:pt x="6614841" y="4905534"/>
                    <a:pt x="7111991" y="4994209"/>
                    <a:pt x="7609141" y="5070216"/>
                  </a:cubicBezTo>
                  <a:cubicBezTo>
                    <a:pt x="8109791" y="5149390"/>
                    <a:pt x="8613943" y="5222230"/>
                    <a:pt x="9118095" y="5285570"/>
                  </a:cubicBezTo>
                  <a:lnTo>
                    <a:pt x="9143999" y="5288702"/>
                  </a:lnTo>
                  <a:lnTo>
                    <a:pt x="9143999" y="6061990"/>
                  </a:lnTo>
                  <a:lnTo>
                    <a:pt x="4752032" y="6061990"/>
                  </a:lnTo>
                  <a:cubicBezTo>
                    <a:pt x="4441382" y="5969608"/>
                    <a:pt x="4132773" y="5869741"/>
                    <a:pt x="3828002" y="5760614"/>
                  </a:cubicBezTo>
                  <a:cubicBezTo>
                    <a:pt x="3572425" y="5671939"/>
                    <a:pt x="3323850" y="5576930"/>
                    <a:pt x="3071774" y="5475587"/>
                  </a:cubicBezTo>
                  <a:cubicBezTo>
                    <a:pt x="2823199" y="5371078"/>
                    <a:pt x="2574625" y="5260234"/>
                    <a:pt x="2329551" y="5136722"/>
                  </a:cubicBezTo>
                  <a:cubicBezTo>
                    <a:pt x="2087978" y="5010044"/>
                    <a:pt x="1846405" y="4873864"/>
                    <a:pt x="1615336" y="4712349"/>
                  </a:cubicBezTo>
                  <a:cubicBezTo>
                    <a:pt x="1499801" y="4630008"/>
                    <a:pt x="1387767" y="4544500"/>
                    <a:pt x="1282736" y="4446324"/>
                  </a:cubicBezTo>
                  <a:cubicBezTo>
                    <a:pt x="1177704" y="4348149"/>
                    <a:pt x="1076173" y="4243639"/>
                    <a:pt x="992148" y="4123294"/>
                  </a:cubicBezTo>
                  <a:cubicBezTo>
                    <a:pt x="908123" y="4006116"/>
                    <a:pt x="834601" y="3873104"/>
                    <a:pt x="792588" y="3733758"/>
                  </a:cubicBezTo>
                  <a:cubicBezTo>
                    <a:pt x="750575" y="3591244"/>
                    <a:pt x="740072" y="3442397"/>
                    <a:pt x="761078" y="3296717"/>
                  </a:cubicBezTo>
                  <a:lnTo>
                    <a:pt x="764579" y="3271381"/>
                  </a:lnTo>
                  <a:lnTo>
                    <a:pt x="767643" y="3257526"/>
                  </a:lnTo>
                  <a:cubicBezTo>
                    <a:pt x="768081" y="3249212"/>
                    <a:pt x="771582" y="3242878"/>
                    <a:pt x="771582" y="3242878"/>
                  </a:cubicBezTo>
                  <a:lnTo>
                    <a:pt x="774645" y="3234565"/>
                  </a:lnTo>
                  <a:lnTo>
                    <a:pt x="775083" y="3226251"/>
                  </a:lnTo>
                  <a:lnTo>
                    <a:pt x="775083" y="3223876"/>
                  </a:lnTo>
                  <a:lnTo>
                    <a:pt x="778146" y="3218334"/>
                  </a:lnTo>
                  <a:lnTo>
                    <a:pt x="782085" y="3195374"/>
                  </a:lnTo>
                  <a:cubicBezTo>
                    <a:pt x="792588" y="3166871"/>
                    <a:pt x="799590" y="3138368"/>
                    <a:pt x="813594" y="3106699"/>
                  </a:cubicBezTo>
                  <a:cubicBezTo>
                    <a:pt x="834601" y="3046527"/>
                    <a:pt x="859108" y="2986354"/>
                    <a:pt x="890617" y="2926182"/>
                  </a:cubicBezTo>
                  <a:cubicBezTo>
                    <a:pt x="953636" y="2802670"/>
                    <a:pt x="1041163" y="2679159"/>
                    <a:pt x="1156698" y="2565148"/>
                  </a:cubicBezTo>
                  <a:cubicBezTo>
                    <a:pt x="1272232" y="2447970"/>
                    <a:pt x="1419277" y="2340294"/>
                    <a:pt x="1576824" y="2254786"/>
                  </a:cubicBezTo>
                  <a:cubicBezTo>
                    <a:pt x="1737873" y="2169278"/>
                    <a:pt x="1909424" y="2102772"/>
                    <a:pt x="2077475" y="2055267"/>
                  </a:cubicBezTo>
                  <a:cubicBezTo>
                    <a:pt x="2242024" y="2004596"/>
                    <a:pt x="2406574" y="1972926"/>
                    <a:pt x="2560620" y="1947590"/>
                  </a:cubicBezTo>
                  <a:cubicBezTo>
                    <a:pt x="2718168" y="1922255"/>
                    <a:pt x="2865212" y="1903253"/>
                    <a:pt x="3005254" y="1890585"/>
                  </a:cubicBezTo>
                  <a:cubicBezTo>
                    <a:pt x="3145296" y="1874750"/>
                    <a:pt x="3281837" y="1862082"/>
                    <a:pt x="3404374" y="1852581"/>
                  </a:cubicBezTo>
                  <a:lnTo>
                    <a:pt x="3754480" y="1814578"/>
                  </a:lnTo>
                  <a:cubicBezTo>
                    <a:pt x="3856010" y="1798743"/>
                    <a:pt x="3947038" y="1782908"/>
                    <a:pt x="4006556" y="1763907"/>
                  </a:cubicBezTo>
                  <a:cubicBezTo>
                    <a:pt x="4038065" y="1754406"/>
                    <a:pt x="4066074" y="1748072"/>
                    <a:pt x="4083579" y="1738571"/>
                  </a:cubicBezTo>
                  <a:cubicBezTo>
                    <a:pt x="4104585" y="1732237"/>
                    <a:pt x="4122090" y="1722736"/>
                    <a:pt x="4136095" y="1713235"/>
                  </a:cubicBezTo>
                  <a:cubicBezTo>
                    <a:pt x="4150099" y="1703734"/>
                    <a:pt x="4164103" y="1691066"/>
                    <a:pt x="4178107" y="1672065"/>
                  </a:cubicBezTo>
                  <a:cubicBezTo>
                    <a:pt x="4192112" y="1653063"/>
                    <a:pt x="4202615" y="1630894"/>
                    <a:pt x="4209617" y="1605558"/>
                  </a:cubicBezTo>
                  <a:cubicBezTo>
                    <a:pt x="4220120" y="1577056"/>
                    <a:pt x="4223621" y="1548553"/>
                    <a:pt x="4227122" y="1513716"/>
                  </a:cubicBezTo>
                  <a:lnTo>
                    <a:pt x="4227122" y="1505403"/>
                  </a:lnTo>
                  <a:lnTo>
                    <a:pt x="4227122" y="1495902"/>
                  </a:lnTo>
                  <a:lnTo>
                    <a:pt x="4227122" y="1482047"/>
                  </a:lnTo>
                  <a:cubicBezTo>
                    <a:pt x="4227122" y="1475713"/>
                    <a:pt x="4227122" y="1469379"/>
                    <a:pt x="4223621" y="1463045"/>
                  </a:cubicBezTo>
                  <a:cubicBezTo>
                    <a:pt x="4220120" y="1447210"/>
                    <a:pt x="4209617" y="1428208"/>
                    <a:pt x="4192112" y="1409207"/>
                  </a:cubicBezTo>
                  <a:cubicBezTo>
                    <a:pt x="4171105" y="1387038"/>
                    <a:pt x="4146598" y="1364869"/>
                    <a:pt x="4118589" y="1342700"/>
                  </a:cubicBezTo>
                  <a:cubicBezTo>
                    <a:pt x="4055570" y="1295196"/>
                    <a:pt x="3975046" y="1247691"/>
                    <a:pt x="3884019" y="1203354"/>
                  </a:cubicBezTo>
                  <a:cubicBezTo>
                    <a:pt x="3792991" y="1159016"/>
                    <a:pt x="3691461" y="1117846"/>
                    <a:pt x="3582928" y="1076675"/>
                  </a:cubicBezTo>
                  <a:cubicBezTo>
                    <a:pt x="3477896" y="1038672"/>
                    <a:pt x="3365863" y="1000668"/>
                    <a:pt x="3253829" y="965832"/>
                  </a:cubicBezTo>
                  <a:cubicBezTo>
                    <a:pt x="3026261" y="892992"/>
                    <a:pt x="2784688" y="829652"/>
                    <a:pt x="2543115" y="772647"/>
                  </a:cubicBezTo>
                  <a:cubicBezTo>
                    <a:pt x="2056469" y="655469"/>
                    <a:pt x="1548816" y="557293"/>
                    <a:pt x="1041163" y="468619"/>
                  </a:cubicBezTo>
                  <a:cubicBezTo>
                    <a:pt x="696624" y="408848"/>
                    <a:pt x="348905" y="354833"/>
                    <a:pt x="0" y="304674"/>
                  </a:cubicBezTo>
                  <a:lnTo>
                    <a:pt x="0" y="0"/>
                  </a:lnTo>
                  <a:close/>
                </a:path>
              </a:pathLst>
            </a:custGeom>
            <a:solidFill>
              <a:schemeClr val="tx1">
                <a:lumMod val="85000"/>
                <a:lumOff val="15000"/>
              </a:schemeClr>
            </a:solidFill>
            <a:ln>
              <a:noFill/>
            </a:ln>
          </p:spPr>
          <p:txBody>
            <a:bodyPr/>
            <a:lstStyle/>
            <a:p>
              <a:pPr eaLnBrk="1" fontAlgn="auto" hangingPunct="1">
                <a:spcBef>
                  <a:spcPts val="0"/>
                </a:spcBef>
                <a:spcAft>
                  <a:spcPts val="0"/>
                </a:spcAft>
                <a:defRPr/>
              </a:pPr>
              <a:endParaRPr kumimoji="0" lang="en-US">
                <a:latin typeface="+mn-lt"/>
                <a:ea typeface="+mn-ea"/>
              </a:endParaRPr>
            </a:p>
          </p:txBody>
        </p:sp>
        <p:sp>
          <p:nvSpPr>
            <p:cNvPr id="5172" name="Freeform 8"/>
            <p:cNvSpPr>
              <a:spLocks/>
            </p:cNvSpPr>
            <p:nvPr/>
          </p:nvSpPr>
          <p:spPr bwMode="auto">
            <a:xfrm>
              <a:off x="0" y="869184"/>
              <a:ext cx="8795010" cy="5988817"/>
            </a:xfrm>
            <a:custGeom>
              <a:avLst/>
              <a:gdLst>
                <a:gd name="T0" fmla="*/ 0 w 8795010"/>
                <a:gd name="T1" fmla="*/ 0 h 5988817"/>
                <a:gd name="T2" fmla="*/ 3082902 w 8795010"/>
                <a:gd name="T3" fmla="*/ 500228 h 5988817"/>
                <a:gd name="T4" fmla="*/ 4784409 w 8795010"/>
                <a:gd name="T5" fmla="*/ 1380772 h 5988817"/>
                <a:gd name="T6" fmla="*/ 3404998 w 8795010"/>
                <a:gd name="T7" fmla="*/ 2267652 h 5988817"/>
                <a:gd name="T8" fmla="*/ 1703491 w 8795010"/>
                <a:gd name="T9" fmla="*/ 3230549 h 5988817"/>
                <a:gd name="T10" fmla="*/ 5887237 w 8795010"/>
                <a:gd name="T11" fmla="*/ 5409738 h 5988817"/>
                <a:gd name="T12" fmla="*/ 8795010 w 8795010"/>
                <a:gd name="T13" fmla="*/ 5988817 h 5988817"/>
                <a:gd name="T14" fmla="*/ 7910172 w 8795010"/>
                <a:gd name="T15" fmla="*/ 5988817 h 5988817"/>
                <a:gd name="T16" fmla="*/ 5813715 w 8795010"/>
                <a:gd name="T17" fmla="*/ 5552272 h 5988817"/>
                <a:gd name="T18" fmla="*/ 2757305 w 8795010"/>
                <a:gd name="T19" fmla="*/ 4570370 h 5988817"/>
                <a:gd name="T20" fmla="*/ 1479425 w 8795010"/>
                <a:gd name="T21" fmla="*/ 3211544 h 5988817"/>
                <a:gd name="T22" fmla="*/ 2183134 w 8795010"/>
                <a:gd name="T23" fmla="*/ 2394349 h 5988817"/>
                <a:gd name="T24" fmla="*/ 3355983 w 8795010"/>
                <a:gd name="T25" fmla="*/ 2121950 h 5988817"/>
                <a:gd name="T26" fmla="*/ 4269755 w 8795010"/>
                <a:gd name="T27" fmla="*/ 1916067 h 5988817"/>
                <a:gd name="T28" fmla="*/ 4560342 w 8795010"/>
                <a:gd name="T29" fmla="*/ 1396610 h 5988817"/>
                <a:gd name="T30" fmla="*/ 3009380 w 8795010"/>
                <a:gd name="T31" fmla="*/ 642762 h 5988817"/>
                <a:gd name="T32" fmla="*/ 0 w 8795010"/>
                <a:gd name="T33" fmla="*/ 153235 h 59888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795010" h="5988817">
                  <a:moveTo>
                    <a:pt x="0" y="0"/>
                  </a:moveTo>
                  <a:cubicBezTo>
                    <a:pt x="1275901" y="148554"/>
                    <a:pt x="2311734" y="316320"/>
                    <a:pt x="3082902" y="500228"/>
                  </a:cubicBezTo>
                  <a:cubicBezTo>
                    <a:pt x="4178728" y="759957"/>
                    <a:pt x="4735394" y="1048193"/>
                    <a:pt x="4784409" y="1380772"/>
                  </a:cubicBezTo>
                  <a:cubicBezTo>
                    <a:pt x="4882438" y="2049099"/>
                    <a:pt x="4129714" y="2159959"/>
                    <a:pt x="3404998" y="2267652"/>
                  </a:cubicBezTo>
                  <a:cubicBezTo>
                    <a:pt x="2627767" y="2381679"/>
                    <a:pt x="1829529" y="2498874"/>
                    <a:pt x="1703491" y="3230549"/>
                  </a:cubicBezTo>
                  <a:cubicBezTo>
                    <a:pt x="1542443" y="4168107"/>
                    <a:pt x="3888142" y="4931457"/>
                    <a:pt x="5887237" y="5409738"/>
                  </a:cubicBezTo>
                  <a:cubicBezTo>
                    <a:pt x="6920721" y="5655400"/>
                    <a:pt x="7970450" y="5850672"/>
                    <a:pt x="8795010" y="5988817"/>
                  </a:cubicBezTo>
                  <a:lnTo>
                    <a:pt x="7910172" y="5988817"/>
                  </a:lnTo>
                  <a:cubicBezTo>
                    <a:pt x="7256881" y="5868994"/>
                    <a:pt x="6531625" y="5722599"/>
                    <a:pt x="5813715" y="5552272"/>
                  </a:cubicBezTo>
                  <a:cubicBezTo>
                    <a:pt x="4507826" y="5238697"/>
                    <a:pt x="3478520" y="4909285"/>
                    <a:pt x="2757305" y="4570370"/>
                  </a:cubicBezTo>
                  <a:cubicBezTo>
                    <a:pt x="1829529" y="4136433"/>
                    <a:pt x="1398901" y="3677156"/>
                    <a:pt x="1479425" y="3211544"/>
                  </a:cubicBezTo>
                  <a:cubicBezTo>
                    <a:pt x="1545945" y="2837788"/>
                    <a:pt x="1773512" y="2571724"/>
                    <a:pt x="2183134" y="2394349"/>
                  </a:cubicBezTo>
                  <a:cubicBezTo>
                    <a:pt x="2529737" y="2242312"/>
                    <a:pt x="2949863" y="2178964"/>
                    <a:pt x="3355983" y="2121950"/>
                  </a:cubicBezTo>
                  <a:cubicBezTo>
                    <a:pt x="3709589" y="2068104"/>
                    <a:pt x="4042188" y="2020592"/>
                    <a:pt x="4269755" y="1916067"/>
                  </a:cubicBezTo>
                  <a:cubicBezTo>
                    <a:pt x="4416799" y="1846384"/>
                    <a:pt x="4609356" y="1716520"/>
                    <a:pt x="4560342" y="1396610"/>
                  </a:cubicBezTo>
                  <a:cubicBezTo>
                    <a:pt x="4521830" y="1133713"/>
                    <a:pt x="3986171" y="873984"/>
                    <a:pt x="3009380" y="642762"/>
                  </a:cubicBezTo>
                  <a:cubicBezTo>
                    <a:pt x="2258781" y="463602"/>
                    <a:pt x="1245927" y="300260"/>
                    <a:pt x="0" y="153235"/>
                  </a:cubicBezTo>
                  <a:lnTo>
                    <a:pt x="0" y="0"/>
                  </a:lnTo>
                  <a:close/>
                </a:path>
              </a:pathLst>
            </a:custGeom>
            <a:solidFill>
              <a:srgbClr val="FFDB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1" name="Freeform 9"/>
            <p:cNvSpPr>
              <a:spLocks/>
            </p:cNvSpPr>
            <p:nvPr/>
          </p:nvSpPr>
          <p:spPr bwMode="auto">
            <a:xfrm>
              <a:off x="0" y="918905"/>
              <a:ext cx="8513763" cy="5939096"/>
            </a:xfrm>
            <a:custGeom>
              <a:avLst/>
              <a:gdLst/>
              <a:ahLst/>
              <a:cxnLst/>
              <a:rect l="l" t="t" r="r" b="b"/>
              <a:pathLst>
                <a:path w="8513236" h="5939720">
                  <a:moveTo>
                    <a:pt x="0" y="0"/>
                  </a:moveTo>
                  <a:cubicBezTo>
                    <a:pt x="1267237" y="148192"/>
                    <a:pt x="2295572" y="315238"/>
                    <a:pt x="3057919" y="495651"/>
                  </a:cubicBezTo>
                  <a:cubicBezTo>
                    <a:pt x="3555058" y="612834"/>
                    <a:pt x="3943667" y="739519"/>
                    <a:pt x="4216743" y="869370"/>
                  </a:cubicBezTo>
                  <a:cubicBezTo>
                    <a:pt x="4521328" y="1015057"/>
                    <a:pt x="4689375" y="1173412"/>
                    <a:pt x="4713882" y="1334935"/>
                  </a:cubicBezTo>
                  <a:cubicBezTo>
                    <a:pt x="4804908" y="1965190"/>
                    <a:pt x="4118716" y="2066537"/>
                    <a:pt x="3387011" y="2174219"/>
                  </a:cubicBezTo>
                  <a:cubicBezTo>
                    <a:pt x="2588788" y="2291402"/>
                    <a:pt x="1766058" y="2411752"/>
                    <a:pt x="1633021" y="3175025"/>
                  </a:cubicBezTo>
                  <a:cubicBezTo>
                    <a:pt x="1559500" y="3599417"/>
                    <a:pt x="1969115" y="4023810"/>
                    <a:pt x="2844359" y="4435534"/>
                  </a:cubicBezTo>
                  <a:cubicBezTo>
                    <a:pt x="3555058" y="4771248"/>
                    <a:pt x="4570342" y="5097460"/>
                    <a:pt x="5865704" y="5404669"/>
                  </a:cubicBezTo>
                  <a:cubicBezTo>
                    <a:pt x="6793025" y="5624727"/>
                    <a:pt x="7733382" y="5804910"/>
                    <a:pt x="8513236" y="5939720"/>
                  </a:cubicBezTo>
                  <a:lnTo>
                    <a:pt x="8179609" y="5939720"/>
                  </a:lnTo>
                  <a:cubicBezTo>
                    <a:pt x="7465516" y="5812559"/>
                    <a:pt x="6646676" y="5651037"/>
                    <a:pt x="5837696" y="5458510"/>
                  </a:cubicBezTo>
                  <a:cubicBezTo>
                    <a:pt x="4538833" y="5148133"/>
                    <a:pt x="3513046" y="4818754"/>
                    <a:pt x="2798847" y="4483041"/>
                  </a:cubicBezTo>
                  <a:cubicBezTo>
                    <a:pt x="1892093" y="4058648"/>
                    <a:pt x="1471976" y="3615253"/>
                    <a:pt x="1548997" y="3168691"/>
                  </a:cubicBezTo>
                  <a:cubicBezTo>
                    <a:pt x="1689036" y="2364245"/>
                    <a:pt x="2581786" y="2234394"/>
                    <a:pt x="3369506" y="2117211"/>
                  </a:cubicBezTo>
                  <a:cubicBezTo>
                    <a:pt x="4090708" y="2012696"/>
                    <a:pt x="4713882" y="1920850"/>
                    <a:pt x="4629859" y="1341269"/>
                  </a:cubicBezTo>
                  <a:cubicBezTo>
                    <a:pt x="4559122" y="844575"/>
                    <a:pt x="2958673" y="403585"/>
                    <a:pt x="0" y="57926"/>
                  </a:cubicBezTo>
                  <a:close/>
                </a:path>
              </a:pathLst>
            </a:custGeom>
            <a:solidFill>
              <a:schemeClr val="tx1">
                <a:lumMod val="85000"/>
                <a:lumOff val="15000"/>
              </a:schemeClr>
            </a:solidFill>
            <a:ln>
              <a:noFill/>
            </a:ln>
          </p:spPr>
          <p:txBody>
            <a:bodyPr/>
            <a:lstStyle/>
            <a:p>
              <a:pPr eaLnBrk="1" fontAlgn="auto" hangingPunct="1">
                <a:spcBef>
                  <a:spcPts val="0"/>
                </a:spcBef>
                <a:spcAft>
                  <a:spcPts val="0"/>
                </a:spcAft>
                <a:defRPr/>
              </a:pPr>
              <a:endParaRPr kumimoji="0" lang="en-US">
                <a:latin typeface="+mn-lt"/>
                <a:ea typeface="+mn-ea"/>
              </a:endParaRPr>
            </a:p>
          </p:txBody>
        </p:sp>
      </p:grpSp>
      <p:grpSp>
        <p:nvGrpSpPr>
          <p:cNvPr id="65" name="群組 64"/>
          <p:cNvGrpSpPr>
            <a:grpSpLocks/>
          </p:cNvGrpSpPr>
          <p:nvPr/>
        </p:nvGrpSpPr>
        <p:grpSpPr bwMode="auto">
          <a:xfrm>
            <a:off x="1543050" y="3259138"/>
            <a:ext cx="7600950" cy="2811462"/>
            <a:chOff x="1542324" y="3259137"/>
            <a:chExt cx="7601676" cy="2811157"/>
          </a:xfrm>
        </p:grpSpPr>
        <p:grpSp>
          <p:nvGrpSpPr>
            <p:cNvPr id="5137" name="Group 50"/>
            <p:cNvGrpSpPr>
              <a:grpSpLocks/>
            </p:cNvGrpSpPr>
            <p:nvPr/>
          </p:nvGrpSpPr>
          <p:grpSpPr bwMode="auto">
            <a:xfrm>
              <a:off x="1542324" y="4274985"/>
              <a:ext cx="1663585" cy="1795309"/>
              <a:chOff x="6453494" y="2317132"/>
              <a:chExt cx="1969724" cy="2047043"/>
            </a:xfrm>
          </p:grpSpPr>
          <p:sp>
            <p:nvSpPr>
              <p:cNvPr id="48" name="Oval 51"/>
              <p:cNvSpPr/>
              <p:nvPr/>
            </p:nvSpPr>
            <p:spPr>
              <a:xfrm>
                <a:off x="6453494" y="3670984"/>
                <a:ext cx="1970048" cy="693191"/>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sz="1200"/>
              </a:p>
            </p:txBody>
          </p:sp>
          <p:sp>
            <p:nvSpPr>
              <p:cNvPr id="49" name="Oval 52"/>
              <p:cNvSpPr/>
              <p:nvPr/>
            </p:nvSpPr>
            <p:spPr>
              <a:xfrm>
                <a:off x="6581322" y="2317180"/>
                <a:ext cx="1742591" cy="1741123"/>
              </a:xfrm>
              <a:prstGeom prst="ellipse">
                <a:avLst/>
              </a:prstGeom>
              <a:gradFill>
                <a:gsLst>
                  <a:gs pos="35000">
                    <a:srgbClr val="00297A"/>
                  </a:gs>
                  <a:gs pos="70000">
                    <a:srgbClr val="0070C0"/>
                  </a:gs>
                  <a:gs pos="100000">
                    <a:srgbClr val="00B0F0"/>
                  </a:gs>
                </a:gsLst>
                <a:lin ang="5400000" scaled="1"/>
              </a:gradFill>
              <a:ln w="12700" cap="flat" cmpd="sng" algn="ctr">
                <a:solidFill>
                  <a:srgbClr val="002060"/>
                </a:solidFill>
                <a:prstDash val="solid"/>
              </a:ln>
              <a:effectLst/>
            </p:spPr>
            <p:txBody>
              <a:bodyPr anchor="ctr"/>
              <a:lstStyle/>
              <a:p>
                <a:pPr algn="ctr" eaLnBrk="1" fontAlgn="auto" hangingPunct="1">
                  <a:spcBef>
                    <a:spcPts val="0"/>
                  </a:spcBef>
                  <a:spcAft>
                    <a:spcPts val="0"/>
                  </a:spcAft>
                  <a:defRPr/>
                </a:pPr>
                <a:endParaRPr kumimoji="0" lang="en-US" sz="1200" kern="0">
                  <a:solidFill>
                    <a:sysClr val="window" lastClr="FFFFFF"/>
                  </a:solidFill>
                  <a:latin typeface="Calibri"/>
                  <a:ea typeface="+mn-ea"/>
                </a:endParaRPr>
              </a:p>
            </p:txBody>
          </p:sp>
          <p:sp>
            <p:nvSpPr>
              <p:cNvPr id="50" name="Oval 53"/>
              <p:cNvSpPr/>
              <p:nvPr/>
            </p:nvSpPr>
            <p:spPr>
              <a:xfrm>
                <a:off x="6765544" y="2375097"/>
                <a:ext cx="1372267" cy="1205393"/>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anchor="ctr"/>
              <a:lstStyle/>
              <a:p>
                <a:pPr algn="ctr" eaLnBrk="1" fontAlgn="auto" hangingPunct="1">
                  <a:spcBef>
                    <a:spcPts val="0"/>
                  </a:spcBef>
                  <a:spcAft>
                    <a:spcPts val="0"/>
                  </a:spcAft>
                  <a:defRPr/>
                </a:pPr>
                <a:endParaRPr kumimoji="0" lang="en-US" sz="1200" kern="0">
                  <a:solidFill>
                    <a:sysClr val="window" lastClr="FFFFFF"/>
                  </a:solidFill>
                  <a:latin typeface="Calibri"/>
                  <a:ea typeface="+mn-ea"/>
                </a:endParaRPr>
              </a:p>
            </p:txBody>
          </p:sp>
          <p:sp>
            <p:nvSpPr>
              <p:cNvPr id="51" name="TextBox 54"/>
              <p:cNvSpPr txBox="1"/>
              <p:nvPr/>
            </p:nvSpPr>
            <p:spPr>
              <a:xfrm>
                <a:off x="6812540" y="2934355"/>
                <a:ext cx="1242559" cy="705861"/>
              </a:xfrm>
              <a:prstGeom prst="rect">
                <a:avLst/>
              </a:prstGeom>
              <a:noFill/>
            </p:spPr>
            <p:txBody>
              <a:bodyPr wrap="none">
                <a:spAutoFit/>
              </a:bodyPr>
              <a:lstStyle/>
              <a:p>
                <a:pPr algn="ctr" eaLnBrk="1" fontAlgn="auto" hangingPunct="1">
                  <a:spcBef>
                    <a:spcPts val="0"/>
                  </a:spcBef>
                  <a:spcAft>
                    <a:spcPts val="0"/>
                  </a:spcAft>
                  <a:defRPr/>
                </a:pPr>
                <a:r>
                  <a:rPr kumimoji="0" lang="en-US" sz="2800" b="1" dirty="0">
                    <a:solidFill>
                      <a:schemeClr val="bg1"/>
                    </a:solidFill>
                    <a:effectLst>
                      <a:outerShdw blurRad="50800" dist="38100" dir="5400000" algn="t" rotWithShape="0">
                        <a:prstClr val="black">
                          <a:alpha val="40000"/>
                        </a:prstClr>
                      </a:outerShdw>
                    </a:effectLst>
                    <a:latin typeface="+mn-lt"/>
                    <a:ea typeface="+mn-ea"/>
                  </a:rPr>
                  <a:t>2015</a:t>
                </a:r>
              </a:p>
            </p:txBody>
          </p:sp>
        </p:grpSp>
        <p:pic>
          <p:nvPicPr>
            <p:cNvPr id="5138" name="圖片 63"/>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81375" y="3259137"/>
              <a:ext cx="57626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09016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950" y="107950"/>
            <a:ext cx="8820150" cy="900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4800" b="1" dirty="0">
                <a:solidFill>
                  <a:schemeClr val="bg1"/>
                </a:solidFill>
                <a:latin typeface="標楷體" panose="03000509000000000000" pitchFamily="65" charset="-120"/>
                <a:ea typeface="標楷體" panose="03000509000000000000" pitchFamily="65" charset="-120"/>
              </a:rPr>
              <a:t>2016 </a:t>
            </a:r>
            <a:r>
              <a:rPr kumimoji="0" lang="zh-TW" altLang="en-US" sz="4800" b="1" dirty="0">
                <a:solidFill>
                  <a:schemeClr val="bg1"/>
                </a:solidFill>
                <a:latin typeface="標楷體" panose="03000509000000000000" pitchFamily="65" charset="-120"/>
                <a:ea typeface="標楷體" panose="03000509000000000000" pitchFamily="65" charset="-120"/>
              </a:rPr>
              <a:t>主題研討書籍</a:t>
            </a:r>
          </a:p>
        </p:txBody>
      </p:sp>
      <p:cxnSp>
        <p:nvCxnSpPr>
          <p:cNvPr id="7" name="直線接點 6"/>
          <p:cNvCxnSpPr/>
          <p:nvPr/>
        </p:nvCxnSpPr>
        <p:spPr>
          <a:xfrm flipV="1">
            <a:off x="71438" y="882650"/>
            <a:ext cx="9001125" cy="1111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5124" name="Group 42"/>
          <p:cNvGrpSpPr>
            <a:grpSpLocks/>
          </p:cNvGrpSpPr>
          <p:nvPr/>
        </p:nvGrpSpPr>
        <p:grpSpPr bwMode="auto">
          <a:xfrm>
            <a:off x="0" y="1092200"/>
            <a:ext cx="9144000" cy="5765800"/>
            <a:chOff x="0" y="774866"/>
            <a:chExt cx="9144000" cy="6083135"/>
          </a:xfrm>
        </p:grpSpPr>
        <p:sp>
          <p:nvSpPr>
            <p:cNvPr id="8" name="Freeform 6"/>
            <p:cNvSpPr>
              <a:spLocks/>
            </p:cNvSpPr>
            <p:nvPr/>
          </p:nvSpPr>
          <p:spPr bwMode="auto">
            <a:xfrm>
              <a:off x="0" y="774866"/>
              <a:ext cx="9144000" cy="6083135"/>
            </a:xfrm>
            <a:custGeom>
              <a:avLst/>
              <a:gdLst>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9902 h 6083134"/>
                <a:gd name="connsiteX77" fmla="*/ 4160360 w 9144000"/>
                <a:gd name="connsiteY77" fmla="*/ 1520401 h 6083134"/>
                <a:gd name="connsiteX78" fmla="*/ 4163861 w 9144000"/>
                <a:gd name="connsiteY78" fmla="*/ 1516046 h 6083134"/>
                <a:gd name="connsiteX79" fmla="*/ 4163861 w 9144000"/>
                <a:gd name="connsiteY79" fmla="*/ 1497042 h 6083134"/>
                <a:gd name="connsiteX80" fmla="*/ 4139354 w 9144000"/>
                <a:gd name="connsiteY80" fmla="*/ 1452700 h 6083134"/>
                <a:gd name="connsiteX81" fmla="*/ 4072836 w 9144000"/>
                <a:gd name="connsiteY81" fmla="*/ 1392521 h 6083134"/>
                <a:gd name="connsiteX82" fmla="*/ 3852275 w 9144000"/>
                <a:gd name="connsiteY82" fmla="*/ 1259494 h 6083134"/>
                <a:gd name="connsiteX83" fmla="*/ 3558194 w 9144000"/>
                <a:gd name="connsiteY83" fmla="*/ 1132802 h 6083134"/>
                <a:gd name="connsiteX84" fmla="*/ 3232605 w 9144000"/>
                <a:gd name="connsiteY84" fmla="*/ 1018779 h 6083134"/>
                <a:gd name="connsiteX85" fmla="*/ 2528911 w 9144000"/>
                <a:gd name="connsiteY85" fmla="*/ 825574 h 6083134"/>
                <a:gd name="connsiteX86" fmla="*/ 1030499 w 9144000"/>
                <a:gd name="connsiteY86" fmla="*/ 515179 h 6083134"/>
                <a:gd name="connsiteX87" fmla="*/ 0 w 9144000"/>
                <a:gd name="connsiteY87" fmla="*/ 348488 h 6083134"/>
                <a:gd name="connsiteX88" fmla="*/ 0 w 9144000"/>
                <a:gd name="connsiteY8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516046 h 6083134"/>
                <a:gd name="connsiteX78" fmla="*/ 4163861 w 9144000"/>
                <a:gd name="connsiteY78" fmla="*/ 1497042 h 6083134"/>
                <a:gd name="connsiteX79" fmla="*/ 4139354 w 9144000"/>
                <a:gd name="connsiteY79" fmla="*/ 1452700 h 6083134"/>
                <a:gd name="connsiteX80" fmla="*/ 4072836 w 9144000"/>
                <a:gd name="connsiteY80" fmla="*/ 1392521 h 6083134"/>
                <a:gd name="connsiteX81" fmla="*/ 3852275 w 9144000"/>
                <a:gd name="connsiteY81" fmla="*/ 1259494 h 6083134"/>
                <a:gd name="connsiteX82" fmla="*/ 3558194 w 9144000"/>
                <a:gd name="connsiteY82" fmla="*/ 1132802 h 6083134"/>
                <a:gd name="connsiteX83" fmla="*/ 3232605 w 9144000"/>
                <a:gd name="connsiteY83" fmla="*/ 1018779 h 6083134"/>
                <a:gd name="connsiteX84" fmla="*/ 2528911 w 9144000"/>
                <a:gd name="connsiteY84" fmla="*/ 825574 h 6083134"/>
                <a:gd name="connsiteX85" fmla="*/ 1030499 w 9144000"/>
                <a:gd name="connsiteY85" fmla="*/ 515179 h 6083134"/>
                <a:gd name="connsiteX86" fmla="*/ 0 w 9144000"/>
                <a:gd name="connsiteY86" fmla="*/ 348488 h 6083134"/>
                <a:gd name="connsiteX87" fmla="*/ 0 w 9144000"/>
                <a:gd name="connsiteY87"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497042 h 6083134"/>
                <a:gd name="connsiteX78" fmla="*/ 4139354 w 9144000"/>
                <a:gd name="connsiteY78" fmla="*/ 1452700 h 6083134"/>
                <a:gd name="connsiteX79" fmla="*/ 4072836 w 9144000"/>
                <a:gd name="connsiteY79" fmla="*/ 1392521 h 6083134"/>
                <a:gd name="connsiteX80" fmla="*/ 3852275 w 9144000"/>
                <a:gd name="connsiteY80" fmla="*/ 1259494 h 6083134"/>
                <a:gd name="connsiteX81" fmla="*/ 3558194 w 9144000"/>
                <a:gd name="connsiteY81" fmla="*/ 1132802 h 6083134"/>
                <a:gd name="connsiteX82" fmla="*/ 3232605 w 9144000"/>
                <a:gd name="connsiteY82" fmla="*/ 1018779 h 6083134"/>
                <a:gd name="connsiteX83" fmla="*/ 2528911 w 9144000"/>
                <a:gd name="connsiteY83" fmla="*/ 825574 h 6083134"/>
                <a:gd name="connsiteX84" fmla="*/ 1030499 w 9144000"/>
                <a:gd name="connsiteY84" fmla="*/ 515179 h 6083134"/>
                <a:gd name="connsiteX85" fmla="*/ 0 w 9144000"/>
                <a:gd name="connsiteY85" fmla="*/ 348488 h 6083134"/>
                <a:gd name="connsiteX86" fmla="*/ 0 w 9144000"/>
                <a:gd name="connsiteY86"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3861 w 9144000"/>
                <a:gd name="connsiteY76" fmla="*/ 1497042 h 6083134"/>
                <a:gd name="connsiteX77" fmla="*/ 4139354 w 9144000"/>
                <a:gd name="connsiteY77" fmla="*/ 1452700 h 6083134"/>
                <a:gd name="connsiteX78" fmla="*/ 4072836 w 9144000"/>
                <a:gd name="connsiteY78" fmla="*/ 1392521 h 6083134"/>
                <a:gd name="connsiteX79" fmla="*/ 3852275 w 9144000"/>
                <a:gd name="connsiteY79" fmla="*/ 1259494 h 6083134"/>
                <a:gd name="connsiteX80" fmla="*/ 3558194 w 9144000"/>
                <a:gd name="connsiteY80" fmla="*/ 1132802 h 6083134"/>
                <a:gd name="connsiteX81" fmla="*/ 3232605 w 9144000"/>
                <a:gd name="connsiteY81" fmla="*/ 1018779 h 6083134"/>
                <a:gd name="connsiteX82" fmla="*/ 2528911 w 9144000"/>
                <a:gd name="connsiteY82" fmla="*/ 825574 h 6083134"/>
                <a:gd name="connsiteX83" fmla="*/ 1030499 w 9144000"/>
                <a:gd name="connsiteY83" fmla="*/ 515179 h 6083134"/>
                <a:gd name="connsiteX84" fmla="*/ 0 w 9144000"/>
                <a:gd name="connsiteY84" fmla="*/ 348488 h 6083134"/>
                <a:gd name="connsiteX85" fmla="*/ 0 w 9144000"/>
                <a:gd name="connsiteY85"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94255 h 6083134"/>
                <a:gd name="connsiteX32" fmla="*/ 2528911 w 9144000"/>
                <a:gd name="connsiteY32" fmla="*/ 3399797 h 6083134"/>
                <a:gd name="connsiteX33" fmla="*/ 2563921 w 9144000"/>
                <a:gd name="connsiteY33" fmla="*/ 3470270 h 6083134"/>
                <a:gd name="connsiteX34" fmla="*/ 2640942 w 9144000"/>
                <a:gd name="connsiteY34" fmla="*/ 3558954 h 6083134"/>
                <a:gd name="connsiteX35" fmla="*/ 2977035 w 9144000"/>
                <a:gd name="connsiteY35" fmla="*/ 3787000 h 6083134"/>
                <a:gd name="connsiteX36" fmla="*/ 3491676 w 9144000"/>
                <a:gd name="connsiteY36" fmla="*/ 4018213 h 6083134"/>
                <a:gd name="connsiteX37" fmla="*/ 4104345 w 9144000"/>
                <a:gd name="connsiteY37" fmla="*/ 4230422 h 6083134"/>
                <a:gd name="connsiteX38" fmla="*/ 4769528 w 9144000"/>
                <a:gd name="connsiteY38" fmla="*/ 4414126 h 6083134"/>
                <a:gd name="connsiteX39" fmla="*/ 6183917 w 9144000"/>
                <a:gd name="connsiteY39" fmla="*/ 4727688 h 6083134"/>
                <a:gd name="connsiteX40" fmla="*/ 7661324 w 9144000"/>
                <a:gd name="connsiteY40" fmla="*/ 4977905 h 6083134"/>
                <a:gd name="connsiteX41" fmla="*/ 9144000 w 9144000"/>
                <a:gd name="connsiteY41" fmla="*/ 5180860 h 6083134"/>
                <a:gd name="connsiteX42" fmla="*/ 9144000 w 9144000"/>
                <a:gd name="connsiteY42" fmla="*/ 6083134 h 6083134"/>
                <a:gd name="connsiteX43" fmla="*/ 4375201 w 9144000"/>
                <a:gd name="connsiteY43" fmla="*/ 6083134 h 6083134"/>
                <a:gd name="connsiteX44" fmla="*/ 3764751 w 9144000"/>
                <a:gd name="connsiteY44" fmla="*/ 5874251 h 6083134"/>
                <a:gd name="connsiteX45" fmla="*/ 3001541 w 9144000"/>
                <a:gd name="connsiteY45" fmla="*/ 5582860 h 6083134"/>
                <a:gd name="connsiteX46" fmla="*/ 2252335 w 9144000"/>
                <a:gd name="connsiteY46" fmla="*/ 5234456 h 6083134"/>
                <a:gd name="connsiteX47" fmla="*/ 1524135 w 9144000"/>
                <a:gd name="connsiteY47" fmla="*/ 4797369 h 6083134"/>
                <a:gd name="connsiteX48" fmla="*/ 1181040 w 9144000"/>
                <a:gd name="connsiteY48" fmla="*/ 4521814 h 6083134"/>
                <a:gd name="connsiteX49" fmla="*/ 879957 w 9144000"/>
                <a:gd name="connsiteY49" fmla="*/ 4186080 h 6083134"/>
                <a:gd name="connsiteX50" fmla="*/ 673400 w 9144000"/>
                <a:gd name="connsiteY50" fmla="*/ 3774331 h 6083134"/>
                <a:gd name="connsiteX51" fmla="*/ 641892 w 9144000"/>
                <a:gd name="connsiteY51" fmla="*/ 3315072 h 6083134"/>
                <a:gd name="connsiteX52" fmla="*/ 645393 w 9144000"/>
                <a:gd name="connsiteY52" fmla="*/ 3286567 h 6083134"/>
                <a:gd name="connsiteX53" fmla="*/ 648456 w 9144000"/>
                <a:gd name="connsiteY53" fmla="*/ 3269938 h 6083134"/>
                <a:gd name="connsiteX54" fmla="*/ 652395 w 9144000"/>
                <a:gd name="connsiteY54" fmla="*/ 3254894 h 6083134"/>
                <a:gd name="connsiteX55" fmla="*/ 655458 w 9144000"/>
                <a:gd name="connsiteY55" fmla="*/ 3246579 h 6083134"/>
                <a:gd name="connsiteX56" fmla="*/ 655896 w 9144000"/>
                <a:gd name="connsiteY56" fmla="*/ 3238265 h 6083134"/>
                <a:gd name="connsiteX57" fmla="*/ 655896 w 9144000"/>
                <a:gd name="connsiteY57" fmla="*/ 3235890 h 6083134"/>
                <a:gd name="connsiteX58" fmla="*/ 658959 w 9144000"/>
                <a:gd name="connsiteY58" fmla="*/ 3230347 h 6083134"/>
                <a:gd name="connsiteX59" fmla="*/ 666398 w 9144000"/>
                <a:gd name="connsiteY59" fmla="*/ 3207384 h 6083134"/>
                <a:gd name="connsiteX60" fmla="*/ 694406 w 9144000"/>
                <a:gd name="connsiteY60" fmla="*/ 3115533 h 6083134"/>
                <a:gd name="connsiteX61" fmla="*/ 778429 w 9144000"/>
                <a:gd name="connsiteY61" fmla="*/ 2925494 h 6083134"/>
                <a:gd name="connsiteX62" fmla="*/ 1062007 w 9144000"/>
                <a:gd name="connsiteY62" fmla="*/ 2548585 h 6083134"/>
                <a:gd name="connsiteX63" fmla="*/ 1506630 w 9144000"/>
                <a:gd name="connsiteY63" fmla="*/ 2222354 h 6083134"/>
                <a:gd name="connsiteX64" fmla="*/ 2031774 w 9144000"/>
                <a:gd name="connsiteY64" fmla="*/ 2016479 h 6083134"/>
                <a:gd name="connsiteX65" fmla="*/ 2532412 w 9144000"/>
                <a:gd name="connsiteY65" fmla="*/ 1905623 h 6083134"/>
                <a:gd name="connsiteX66" fmla="*/ 2984036 w 9144000"/>
                <a:gd name="connsiteY66" fmla="*/ 1851779 h 6083134"/>
                <a:gd name="connsiteX67" fmla="*/ 3386647 w 9144000"/>
                <a:gd name="connsiteY67" fmla="*/ 1816939 h 6083134"/>
                <a:gd name="connsiteX68" fmla="*/ 3726241 w 9144000"/>
                <a:gd name="connsiteY68" fmla="*/ 1782099 h 6083134"/>
                <a:gd name="connsiteX69" fmla="*/ 3967807 w 9144000"/>
                <a:gd name="connsiteY69" fmla="*/ 1740924 h 6083134"/>
                <a:gd name="connsiteX70" fmla="*/ 4030824 w 9144000"/>
                <a:gd name="connsiteY70" fmla="*/ 1725087 h 6083134"/>
                <a:gd name="connsiteX71" fmla="*/ 4072836 w 9144000"/>
                <a:gd name="connsiteY71" fmla="*/ 1709251 h 6083134"/>
                <a:gd name="connsiteX72" fmla="*/ 4111347 w 9144000"/>
                <a:gd name="connsiteY72" fmla="*/ 1680745 h 6083134"/>
                <a:gd name="connsiteX73" fmla="*/ 4142855 w 9144000"/>
                <a:gd name="connsiteY73" fmla="*/ 1623734 h 6083134"/>
                <a:gd name="connsiteX74" fmla="*/ 4139354 w 9144000"/>
                <a:gd name="connsiteY74" fmla="*/ 1452700 h 6083134"/>
                <a:gd name="connsiteX75" fmla="*/ 4072836 w 9144000"/>
                <a:gd name="connsiteY75" fmla="*/ 1392521 h 6083134"/>
                <a:gd name="connsiteX76" fmla="*/ 3852275 w 9144000"/>
                <a:gd name="connsiteY76" fmla="*/ 1259494 h 6083134"/>
                <a:gd name="connsiteX77" fmla="*/ 3558194 w 9144000"/>
                <a:gd name="connsiteY77" fmla="*/ 1132802 h 6083134"/>
                <a:gd name="connsiteX78" fmla="*/ 3232605 w 9144000"/>
                <a:gd name="connsiteY78" fmla="*/ 1018779 h 6083134"/>
                <a:gd name="connsiteX79" fmla="*/ 2528911 w 9144000"/>
                <a:gd name="connsiteY79" fmla="*/ 825574 h 6083134"/>
                <a:gd name="connsiteX80" fmla="*/ 1030499 w 9144000"/>
                <a:gd name="connsiteY80" fmla="*/ 515179 h 6083134"/>
                <a:gd name="connsiteX81" fmla="*/ 0 w 9144000"/>
                <a:gd name="connsiteY81" fmla="*/ 348488 h 6083134"/>
                <a:gd name="connsiteX82" fmla="*/ 0 w 9144000"/>
                <a:gd name="connsiteY82"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94255 h 6083134"/>
                <a:gd name="connsiteX31" fmla="*/ 2528911 w 9144000"/>
                <a:gd name="connsiteY31" fmla="*/ 3399797 h 6083134"/>
                <a:gd name="connsiteX32" fmla="*/ 2563921 w 9144000"/>
                <a:gd name="connsiteY32" fmla="*/ 3470270 h 6083134"/>
                <a:gd name="connsiteX33" fmla="*/ 2640942 w 9144000"/>
                <a:gd name="connsiteY33" fmla="*/ 3558954 h 6083134"/>
                <a:gd name="connsiteX34" fmla="*/ 2977035 w 9144000"/>
                <a:gd name="connsiteY34" fmla="*/ 3787000 h 6083134"/>
                <a:gd name="connsiteX35" fmla="*/ 3491676 w 9144000"/>
                <a:gd name="connsiteY35" fmla="*/ 4018213 h 6083134"/>
                <a:gd name="connsiteX36" fmla="*/ 4104345 w 9144000"/>
                <a:gd name="connsiteY36" fmla="*/ 4230422 h 6083134"/>
                <a:gd name="connsiteX37" fmla="*/ 4769528 w 9144000"/>
                <a:gd name="connsiteY37" fmla="*/ 4414126 h 6083134"/>
                <a:gd name="connsiteX38" fmla="*/ 6183917 w 9144000"/>
                <a:gd name="connsiteY38" fmla="*/ 4727688 h 6083134"/>
                <a:gd name="connsiteX39" fmla="*/ 7661324 w 9144000"/>
                <a:gd name="connsiteY39" fmla="*/ 4977905 h 6083134"/>
                <a:gd name="connsiteX40" fmla="*/ 9144000 w 9144000"/>
                <a:gd name="connsiteY40" fmla="*/ 5180860 h 6083134"/>
                <a:gd name="connsiteX41" fmla="*/ 9144000 w 9144000"/>
                <a:gd name="connsiteY41" fmla="*/ 6083134 h 6083134"/>
                <a:gd name="connsiteX42" fmla="*/ 4375201 w 9144000"/>
                <a:gd name="connsiteY42" fmla="*/ 6083134 h 6083134"/>
                <a:gd name="connsiteX43" fmla="*/ 3764751 w 9144000"/>
                <a:gd name="connsiteY43" fmla="*/ 5874251 h 6083134"/>
                <a:gd name="connsiteX44" fmla="*/ 3001541 w 9144000"/>
                <a:gd name="connsiteY44" fmla="*/ 5582860 h 6083134"/>
                <a:gd name="connsiteX45" fmla="*/ 2252335 w 9144000"/>
                <a:gd name="connsiteY45" fmla="*/ 5234456 h 6083134"/>
                <a:gd name="connsiteX46" fmla="*/ 1524135 w 9144000"/>
                <a:gd name="connsiteY46" fmla="*/ 4797369 h 6083134"/>
                <a:gd name="connsiteX47" fmla="*/ 1181040 w 9144000"/>
                <a:gd name="connsiteY47" fmla="*/ 4521814 h 6083134"/>
                <a:gd name="connsiteX48" fmla="*/ 879957 w 9144000"/>
                <a:gd name="connsiteY48" fmla="*/ 4186080 h 6083134"/>
                <a:gd name="connsiteX49" fmla="*/ 673400 w 9144000"/>
                <a:gd name="connsiteY49" fmla="*/ 3774331 h 6083134"/>
                <a:gd name="connsiteX50" fmla="*/ 641892 w 9144000"/>
                <a:gd name="connsiteY50" fmla="*/ 3315072 h 6083134"/>
                <a:gd name="connsiteX51" fmla="*/ 645393 w 9144000"/>
                <a:gd name="connsiteY51" fmla="*/ 3286567 h 6083134"/>
                <a:gd name="connsiteX52" fmla="*/ 648456 w 9144000"/>
                <a:gd name="connsiteY52" fmla="*/ 3269938 h 6083134"/>
                <a:gd name="connsiteX53" fmla="*/ 652395 w 9144000"/>
                <a:gd name="connsiteY53" fmla="*/ 3254894 h 6083134"/>
                <a:gd name="connsiteX54" fmla="*/ 655458 w 9144000"/>
                <a:gd name="connsiteY54" fmla="*/ 3246579 h 6083134"/>
                <a:gd name="connsiteX55" fmla="*/ 655896 w 9144000"/>
                <a:gd name="connsiteY55" fmla="*/ 3238265 h 6083134"/>
                <a:gd name="connsiteX56" fmla="*/ 655896 w 9144000"/>
                <a:gd name="connsiteY56" fmla="*/ 3235890 h 6083134"/>
                <a:gd name="connsiteX57" fmla="*/ 658959 w 9144000"/>
                <a:gd name="connsiteY57" fmla="*/ 3230347 h 6083134"/>
                <a:gd name="connsiteX58" fmla="*/ 666398 w 9144000"/>
                <a:gd name="connsiteY58" fmla="*/ 3207384 h 6083134"/>
                <a:gd name="connsiteX59" fmla="*/ 694406 w 9144000"/>
                <a:gd name="connsiteY59" fmla="*/ 3115533 h 6083134"/>
                <a:gd name="connsiteX60" fmla="*/ 778429 w 9144000"/>
                <a:gd name="connsiteY60" fmla="*/ 2925494 h 6083134"/>
                <a:gd name="connsiteX61" fmla="*/ 1062007 w 9144000"/>
                <a:gd name="connsiteY61" fmla="*/ 2548585 h 6083134"/>
                <a:gd name="connsiteX62" fmla="*/ 1506630 w 9144000"/>
                <a:gd name="connsiteY62" fmla="*/ 2222354 h 6083134"/>
                <a:gd name="connsiteX63" fmla="*/ 2031774 w 9144000"/>
                <a:gd name="connsiteY63" fmla="*/ 2016479 h 6083134"/>
                <a:gd name="connsiteX64" fmla="*/ 2532412 w 9144000"/>
                <a:gd name="connsiteY64" fmla="*/ 1905623 h 6083134"/>
                <a:gd name="connsiteX65" fmla="*/ 2984036 w 9144000"/>
                <a:gd name="connsiteY65" fmla="*/ 1851779 h 6083134"/>
                <a:gd name="connsiteX66" fmla="*/ 3386647 w 9144000"/>
                <a:gd name="connsiteY66" fmla="*/ 1816939 h 6083134"/>
                <a:gd name="connsiteX67" fmla="*/ 3726241 w 9144000"/>
                <a:gd name="connsiteY67" fmla="*/ 1782099 h 6083134"/>
                <a:gd name="connsiteX68" fmla="*/ 3967807 w 9144000"/>
                <a:gd name="connsiteY68" fmla="*/ 1740924 h 6083134"/>
                <a:gd name="connsiteX69" fmla="*/ 4030824 w 9144000"/>
                <a:gd name="connsiteY69" fmla="*/ 1725087 h 6083134"/>
                <a:gd name="connsiteX70" fmla="*/ 4072836 w 9144000"/>
                <a:gd name="connsiteY70" fmla="*/ 1709251 h 6083134"/>
                <a:gd name="connsiteX71" fmla="*/ 4111347 w 9144000"/>
                <a:gd name="connsiteY71" fmla="*/ 1680745 h 6083134"/>
                <a:gd name="connsiteX72" fmla="*/ 4142855 w 9144000"/>
                <a:gd name="connsiteY72" fmla="*/ 1623734 h 6083134"/>
                <a:gd name="connsiteX73" fmla="*/ 4139354 w 9144000"/>
                <a:gd name="connsiteY73" fmla="*/ 1452700 h 6083134"/>
                <a:gd name="connsiteX74" fmla="*/ 4072836 w 9144000"/>
                <a:gd name="connsiteY74" fmla="*/ 1392521 h 6083134"/>
                <a:gd name="connsiteX75" fmla="*/ 3852275 w 9144000"/>
                <a:gd name="connsiteY75" fmla="*/ 1259494 h 6083134"/>
                <a:gd name="connsiteX76" fmla="*/ 3558194 w 9144000"/>
                <a:gd name="connsiteY76" fmla="*/ 1132802 h 6083134"/>
                <a:gd name="connsiteX77" fmla="*/ 3232605 w 9144000"/>
                <a:gd name="connsiteY77" fmla="*/ 1018779 h 6083134"/>
                <a:gd name="connsiteX78" fmla="*/ 2528911 w 9144000"/>
                <a:gd name="connsiteY78" fmla="*/ 825574 h 6083134"/>
                <a:gd name="connsiteX79" fmla="*/ 1030499 w 9144000"/>
                <a:gd name="connsiteY79" fmla="*/ 515179 h 6083134"/>
                <a:gd name="connsiteX80" fmla="*/ 0 w 9144000"/>
                <a:gd name="connsiteY80" fmla="*/ 348488 h 6083134"/>
                <a:gd name="connsiteX81" fmla="*/ 0 w 9144000"/>
                <a:gd name="connsiteY81"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28911 w 9144000"/>
                <a:gd name="connsiteY30" fmla="*/ 3399797 h 6083134"/>
                <a:gd name="connsiteX31" fmla="*/ 2563921 w 9144000"/>
                <a:gd name="connsiteY31" fmla="*/ 3470270 h 6083134"/>
                <a:gd name="connsiteX32" fmla="*/ 2640942 w 9144000"/>
                <a:gd name="connsiteY32" fmla="*/ 3558954 h 6083134"/>
                <a:gd name="connsiteX33" fmla="*/ 2977035 w 9144000"/>
                <a:gd name="connsiteY33" fmla="*/ 3787000 h 6083134"/>
                <a:gd name="connsiteX34" fmla="*/ 3491676 w 9144000"/>
                <a:gd name="connsiteY34" fmla="*/ 4018213 h 6083134"/>
                <a:gd name="connsiteX35" fmla="*/ 4104345 w 9144000"/>
                <a:gd name="connsiteY35" fmla="*/ 4230422 h 6083134"/>
                <a:gd name="connsiteX36" fmla="*/ 4769528 w 9144000"/>
                <a:gd name="connsiteY36" fmla="*/ 4414126 h 6083134"/>
                <a:gd name="connsiteX37" fmla="*/ 6183917 w 9144000"/>
                <a:gd name="connsiteY37" fmla="*/ 4727688 h 6083134"/>
                <a:gd name="connsiteX38" fmla="*/ 7661324 w 9144000"/>
                <a:gd name="connsiteY38" fmla="*/ 4977905 h 6083134"/>
                <a:gd name="connsiteX39" fmla="*/ 9144000 w 9144000"/>
                <a:gd name="connsiteY39" fmla="*/ 5180860 h 6083134"/>
                <a:gd name="connsiteX40" fmla="*/ 9144000 w 9144000"/>
                <a:gd name="connsiteY40" fmla="*/ 6083134 h 6083134"/>
                <a:gd name="connsiteX41" fmla="*/ 4375201 w 9144000"/>
                <a:gd name="connsiteY41" fmla="*/ 6083134 h 6083134"/>
                <a:gd name="connsiteX42" fmla="*/ 3764751 w 9144000"/>
                <a:gd name="connsiteY42" fmla="*/ 5874251 h 6083134"/>
                <a:gd name="connsiteX43" fmla="*/ 3001541 w 9144000"/>
                <a:gd name="connsiteY43" fmla="*/ 5582860 h 6083134"/>
                <a:gd name="connsiteX44" fmla="*/ 2252335 w 9144000"/>
                <a:gd name="connsiteY44" fmla="*/ 5234456 h 6083134"/>
                <a:gd name="connsiteX45" fmla="*/ 1524135 w 9144000"/>
                <a:gd name="connsiteY45" fmla="*/ 4797369 h 6083134"/>
                <a:gd name="connsiteX46" fmla="*/ 1181040 w 9144000"/>
                <a:gd name="connsiteY46" fmla="*/ 4521814 h 6083134"/>
                <a:gd name="connsiteX47" fmla="*/ 879957 w 9144000"/>
                <a:gd name="connsiteY47" fmla="*/ 4186080 h 6083134"/>
                <a:gd name="connsiteX48" fmla="*/ 673400 w 9144000"/>
                <a:gd name="connsiteY48" fmla="*/ 3774331 h 6083134"/>
                <a:gd name="connsiteX49" fmla="*/ 641892 w 9144000"/>
                <a:gd name="connsiteY49" fmla="*/ 3315072 h 6083134"/>
                <a:gd name="connsiteX50" fmla="*/ 645393 w 9144000"/>
                <a:gd name="connsiteY50" fmla="*/ 3286567 h 6083134"/>
                <a:gd name="connsiteX51" fmla="*/ 648456 w 9144000"/>
                <a:gd name="connsiteY51" fmla="*/ 3269938 h 6083134"/>
                <a:gd name="connsiteX52" fmla="*/ 652395 w 9144000"/>
                <a:gd name="connsiteY52" fmla="*/ 3254894 h 6083134"/>
                <a:gd name="connsiteX53" fmla="*/ 655458 w 9144000"/>
                <a:gd name="connsiteY53" fmla="*/ 3246579 h 6083134"/>
                <a:gd name="connsiteX54" fmla="*/ 655896 w 9144000"/>
                <a:gd name="connsiteY54" fmla="*/ 3238265 h 6083134"/>
                <a:gd name="connsiteX55" fmla="*/ 655896 w 9144000"/>
                <a:gd name="connsiteY55" fmla="*/ 3235890 h 6083134"/>
                <a:gd name="connsiteX56" fmla="*/ 658959 w 9144000"/>
                <a:gd name="connsiteY56" fmla="*/ 3230347 h 6083134"/>
                <a:gd name="connsiteX57" fmla="*/ 666398 w 9144000"/>
                <a:gd name="connsiteY57" fmla="*/ 3207384 h 6083134"/>
                <a:gd name="connsiteX58" fmla="*/ 694406 w 9144000"/>
                <a:gd name="connsiteY58" fmla="*/ 3115533 h 6083134"/>
                <a:gd name="connsiteX59" fmla="*/ 778429 w 9144000"/>
                <a:gd name="connsiteY59" fmla="*/ 2925494 h 6083134"/>
                <a:gd name="connsiteX60" fmla="*/ 1062007 w 9144000"/>
                <a:gd name="connsiteY60" fmla="*/ 2548585 h 6083134"/>
                <a:gd name="connsiteX61" fmla="*/ 1506630 w 9144000"/>
                <a:gd name="connsiteY61" fmla="*/ 2222354 h 6083134"/>
                <a:gd name="connsiteX62" fmla="*/ 2031774 w 9144000"/>
                <a:gd name="connsiteY62" fmla="*/ 2016479 h 6083134"/>
                <a:gd name="connsiteX63" fmla="*/ 2532412 w 9144000"/>
                <a:gd name="connsiteY63" fmla="*/ 1905623 h 6083134"/>
                <a:gd name="connsiteX64" fmla="*/ 2984036 w 9144000"/>
                <a:gd name="connsiteY64" fmla="*/ 1851779 h 6083134"/>
                <a:gd name="connsiteX65" fmla="*/ 3386647 w 9144000"/>
                <a:gd name="connsiteY65" fmla="*/ 1816939 h 6083134"/>
                <a:gd name="connsiteX66" fmla="*/ 3726241 w 9144000"/>
                <a:gd name="connsiteY66" fmla="*/ 1782099 h 6083134"/>
                <a:gd name="connsiteX67" fmla="*/ 3967807 w 9144000"/>
                <a:gd name="connsiteY67" fmla="*/ 1740924 h 6083134"/>
                <a:gd name="connsiteX68" fmla="*/ 4030824 w 9144000"/>
                <a:gd name="connsiteY68" fmla="*/ 1725087 h 6083134"/>
                <a:gd name="connsiteX69" fmla="*/ 4072836 w 9144000"/>
                <a:gd name="connsiteY69" fmla="*/ 1709251 h 6083134"/>
                <a:gd name="connsiteX70" fmla="*/ 4111347 w 9144000"/>
                <a:gd name="connsiteY70" fmla="*/ 1680745 h 6083134"/>
                <a:gd name="connsiteX71" fmla="*/ 4142855 w 9144000"/>
                <a:gd name="connsiteY71" fmla="*/ 1623734 h 6083134"/>
                <a:gd name="connsiteX72" fmla="*/ 4139354 w 9144000"/>
                <a:gd name="connsiteY72" fmla="*/ 1452700 h 6083134"/>
                <a:gd name="connsiteX73" fmla="*/ 4072836 w 9144000"/>
                <a:gd name="connsiteY73" fmla="*/ 1392521 h 6083134"/>
                <a:gd name="connsiteX74" fmla="*/ 3852275 w 9144000"/>
                <a:gd name="connsiteY74" fmla="*/ 1259494 h 6083134"/>
                <a:gd name="connsiteX75" fmla="*/ 3558194 w 9144000"/>
                <a:gd name="connsiteY75" fmla="*/ 1132802 h 6083134"/>
                <a:gd name="connsiteX76" fmla="*/ 3232605 w 9144000"/>
                <a:gd name="connsiteY76" fmla="*/ 1018779 h 6083134"/>
                <a:gd name="connsiteX77" fmla="*/ 2528911 w 9144000"/>
                <a:gd name="connsiteY77" fmla="*/ 825574 h 6083134"/>
                <a:gd name="connsiteX78" fmla="*/ 1030499 w 9144000"/>
                <a:gd name="connsiteY78" fmla="*/ 515179 h 6083134"/>
                <a:gd name="connsiteX79" fmla="*/ 0 w 9144000"/>
                <a:gd name="connsiteY79" fmla="*/ 348488 h 6083134"/>
                <a:gd name="connsiteX80" fmla="*/ 0 w 9144000"/>
                <a:gd name="connsiteY80"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63921 w 9144000"/>
                <a:gd name="connsiteY30" fmla="*/ 3470270 h 6083134"/>
                <a:gd name="connsiteX31" fmla="*/ 2640942 w 9144000"/>
                <a:gd name="connsiteY31" fmla="*/ 3558954 h 6083134"/>
                <a:gd name="connsiteX32" fmla="*/ 2977035 w 9144000"/>
                <a:gd name="connsiteY32" fmla="*/ 3787000 h 6083134"/>
                <a:gd name="connsiteX33" fmla="*/ 3491676 w 9144000"/>
                <a:gd name="connsiteY33" fmla="*/ 4018213 h 6083134"/>
                <a:gd name="connsiteX34" fmla="*/ 4104345 w 9144000"/>
                <a:gd name="connsiteY34" fmla="*/ 4230422 h 6083134"/>
                <a:gd name="connsiteX35" fmla="*/ 4769528 w 9144000"/>
                <a:gd name="connsiteY35" fmla="*/ 4414126 h 6083134"/>
                <a:gd name="connsiteX36" fmla="*/ 6183917 w 9144000"/>
                <a:gd name="connsiteY36" fmla="*/ 4727688 h 6083134"/>
                <a:gd name="connsiteX37" fmla="*/ 7661324 w 9144000"/>
                <a:gd name="connsiteY37" fmla="*/ 4977905 h 6083134"/>
                <a:gd name="connsiteX38" fmla="*/ 9144000 w 9144000"/>
                <a:gd name="connsiteY38" fmla="*/ 5180860 h 6083134"/>
                <a:gd name="connsiteX39" fmla="*/ 9144000 w 9144000"/>
                <a:gd name="connsiteY39" fmla="*/ 6083134 h 6083134"/>
                <a:gd name="connsiteX40" fmla="*/ 4375201 w 9144000"/>
                <a:gd name="connsiteY40" fmla="*/ 6083134 h 6083134"/>
                <a:gd name="connsiteX41" fmla="*/ 3764751 w 9144000"/>
                <a:gd name="connsiteY41" fmla="*/ 5874251 h 6083134"/>
                <a:gd name="connsiteX42" fmla="*/ 3001541 w 9144000"/>
                <a:gd name="connsiteY42" fmla="*/ 5582860 h 6083134"/>
                <a:gd name="connsiteX43" fmla="*/ 2252335 w 9144000"/>
                <a:gd name="connsiteY43" fmla="*/ 5234456 h 6083134"/>
                <a:gd name="connsiteX44" fmla="*/ 1524135 w 9144000"/>
                <a:gd name="connsiteY44" fmla="*/ 4797369 h 6083134"/>
                <a:gd name="connsiteX45" fmla="*/ 1181040 w 9144000"/>
                <a:gd name="connsiteY45" fmla="*/ 4521814 h 6083134"/>
                <a:gd name="connsiteX46" fmla="*/ 879957 w 9144000"/>
                <a:gd name="connsiteY46" fmla="*/ 4186080 h 6083134"/>
                <a:gd name="connsiteX47" fmla="*/ 673400 w 9144000"/>
                <a:gd name="connsiteY47" fmla="*/ 3774331 h 6083134"/>
                <a:gd name="connsiteX48" fmla="*/ 641892 w 9144000"/>
                <a:gd name="connsiteY48" fmla="*/ 3315072 h 6083134"/>
                <a:gd name="connsiteX49" fmla="*/ 645393 w 9144000"/>
                <a:gd name="connsiteY49" fmla="*/ 3286567 h 6083134"/>
                <a:gd name="connsiteX50" fmla="*/ 648456 w 9144000"/>
                <a:gd name="connsiteY50" fmla="*/ 3269938 h 6083134"/>
                <a:gd name="connsiteX51" fmla="*/ 652395 w 9144000"/>
                <a:gd name="connsiteY51" fmla="*/ 3254894 h 6083134"/>
                <a:gd name="connsiteX52" fmla="*/ 655458 w 9144000"/>
                <a:gd name="connsiteY52" fmla="*/ 3246579 h 6083134"/>
                <a:gd name="connsiteX53" fmla="*/ 655896 w 9144000"/>
                <a:gd name="connsiteY53" fmla="*/ 3238265 h 6083134"/>
                <a:gd name="connsiteX54" fmla="*/ 655896 w 9144000"/>
                <a:gd name="connsiteY54" fmla="*/ 3235890 h 6083134"/>
                <a:gd name="connsiteX55" fmla="*/ 658959 w 9144000"/>
                <a:gd name="connsiteY55" fmla="*/ 3230347 h 6083134"/>
                <a:gd name="connsiteX56" fmla="*/ 666398 w 9144000"/>
                <a:gd name="connsiteY56" fmla="*/ 3207384 h 6083134"/>
                <a:gd name="connsiteX57" fmla="*/ 694406 w 9144000"/>
                <a:gd name="connsiteY57" fmla="*/ 3115533 h 6083134"/>
                <a:gd name="connsiteX58" fmla="*/ 778429 w 9144000"/>
                <a:gd name="connsiteY58" fmla="*/ 2925494 h 6083134"/>
                <a:gd name="connsiteX59" fmla="*/ 1062007 w 9144000"/>
                <a:gd name="connsiteY59" fmla="*/ 2548585 h 6083134"/>
                <a:gd name="connsiteX60" fmla="*/ 1506630 w 9144000"/>
                <a:gd name="connsiteY60" fmla="*/ 2222354 h 6083134"/>
                <a:gd name="connsiteX61" fmla="*/ 2031774 w 9144000"/>
                <a:gd name="connsiteY61" fmla="*/ 2016479 h 6083134"/>
                <a:gd name="connsiteX62" fmla="*/ 2532412 w 9144000"/>
                <a:gd name="connsiteY62" fmla="*/ 1905623 h 6083134"/>
                <a:gd name="connsiteX63" fmla="*/ 2984036 w 9144000"/>
                <a:gd name="connsiteY63" fmla="*/ 1851779 h 6083134"/>
                <a:gd name="connsiteX64" fmla="*/ 3386647 w 9144000"/>
                <a:gd name="connsiteY64" fmla="*/ 1816939 h 6083134"/>
                <a:gd name="connsiteX65" fmla="*/ 3726241 w 9144000"/>
                <a:gd name="connsiteY65" fmla="*/ 1782099 h 6083134"/>
                <a:gd name="connsiteX66" fmla="*/ 3967807 w 9144000"/>
                <a:gd name="connsiteY66" fmla="*/ 1740924 h 6083134"/>
                <a:gd name="connsiteX67" fmla="*/ 4030824 w 9144000"/>
                <a:gd name="connsiteY67" fmla="*/ 1725087 h 6083134"/>
                <a:gd name="connsiteX68" fmla="*/ 4072836 w 9144000"/>
                <a:gd name="connsiteY68" fmla="*/ 1709251 h 6083134"/>
                <a:gd name="connsiteX69" fmla="*/ 4111347 w 9144000"/>
                <a:gd name="connsiteY69" fmla="*/ 1680745 h 6083134"/>
                <a:gd name="connsiteX70" fmla="*/ 4142855 w 9144000"/>
                <a:gd name="connsiteY70" fmla="*/ 1623734 h 6083134"/>
                <a:gd name="connsiteX71" fmla="*/ 4139354 w 9144000"/>
                <a:gd name="connsiteY71" fmla="*/ 1452700 h 6083134"/>
                <a:gd name="connsiteX72" fmla="*/ 4072836 w 9144000"/>
                <a:gd name="connsiteY72" fmla="*/ 1392521 h 6083134"/>
                <a:gd name="connsiteX73" fmla="*/ 3852275 w 9144000"/>
                <a:gd name="connsiteY73" fmla="*/ 1259494 h 6083134"/>
                <a:gd name="connsiteX74" fmla="*/ 3558194 w 9144000"/>
                <a:gd name="connsiteY74" fmla="*/ 1132802 h 6083134"/>
                <a:gd name="connsiteX75" fmla="*/ 3232605 w 9144000"/>
                <a:gd name="connsiteY75" fmla="*/ 1018779 h 6083134"/>
                <a:gd name="connsiteX76" fmla="*/ 2528911 w 9144000"/>
                <a:gd name="connsiteY76" fmla="*/ 825574 h 6083134"/>
                <a:gd name="connsiteX77" fmla="*/ 1030499 w 9144000"/>
                <a:gd name="connsiteY77" fmla="*/ 515179 h 6083134"/>
                <a:gd name="connsiteX78" fmla="*/ 0 w 9144000"/>
                <a:gd name="connsiteY78" fmla="*/ 348488 h 6083134"/>
                <a:gd name="connsiteX79" fmla="*/ 0 w 9144000"/>
                <a:gd name="connsiteY79"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44000" h="6083134">
                  <a:moveTo>
                    <a:pt x="0" y="0"/>
                  </a:moveTo>
                  <a:cubicBezTo>
                    <a:pt x="386744" y="30675"/>
                    <a:pt x="773389" y="66040"/>
                    <a:pt x="1160034" y="109764"/>
                  </a:cubicBezTo>
                  <a:cubicBezTo>
                    <a:pt x="1692181" y="166775"/>
                    <a:pt x="2224327" y="236456"/>
                    <a:pt x="2756474" y="328308"/>
                  </a:cubicBezTo>
                  <a:cubicBezTo>
                    <a:pt x="3022547" y="372650"/>
                    <a:pt x="3288620" y="426494"/>
                    <a:pt x="3554693" y="489840"/>
                  </a:cubicBezTo>
                  <a:cubicBezTo>
                    <a:pt x="3691231" y="521513"/>
                    <a:pt x="3824268" y="556353"/>
                    <a:pt x="3957304" y="597528"/>
                  </a:cubicBezTo>
                  <a:cubicBezTo>
                    <a:pt x="4090341" y="635536"/>
                    <a:pt x="4226878" y="679878"/>
                    <a:pt x="4359915" y="733722"/>
                  </a:cubicBezTo>
                  <a:cubicBezTo>
                    <a:pt x="4492952" y="787566"/>
                    <a:pt x="4629489" y="850912"/>
                    <a:pt x="4762526" y="933262"/>
                  </a:cubicBezTo>
                  <a:cubicBezTo>
                    <a:pt x="4825543" y="974437"/>
                    <a:pt x="4892062" y="1021947"/>
                    <a:pt x="4951578" y="1075791"/>
                  </a:cubicBezTo>
                  <a:cubicBezTo>
                    <a:pt x="5014595" y="1129635"/>
                    <a:pt x="5070611" y="1196148"/>
                    <a:pt x="5112622" y="1268996"/>
                  </a:cubicBezTo>
                  <a:cubicBezTo>
                    <a:pt x="5133628" y="1303836"/>
                    <a:pt x="5151133" y="1345011"/>
                    <a:pt x="5165137" y="1383019"/>
                  </a:cubicBezTo>
                  <a:cubicBezTo>
                    <a:pt x="5172139" y="1405190"/>
                    <a:pt x="5175640" y="1424194"/>
                    <a:pt x="5182642" y="1446365"/>
                  </a:cubicBezTo>
                  <a:lnTo>
                    <a:pt x="5182642" y="1452700"/>
                  </a:lnTo>
                  <a:lnTo>
                    <a:pt x="5185705" y="1464181"/>
                  </a:lnTo>
                  <a:lnTo>
                    <a:pt x="5189643" y="1490707"/>
                  </a:lnTo>
                  <a:cubicBezTo>
                    <a:pt x="5203647" y="1547719"/>
                    <a:pt x="5210649" y="1607897"/>
                    <a:pt x="5210649" y="1671243"/>
                  </a:cubicBezTo>
                  <a:cubicBezTo>
                    <a:pt x="5210649" y="1737757"/>
                    <a:pt x="5200146" y="1807437"/>
                    <a:pt x="5179141" y="1877118"/>
                  </a:cubicBezTo>
                  <a:cubicBezTo>
                    <a:pt x="5154634" y="1949966"/>
                    <a:pt x="5119624" y="2025981"/>
                    <a:pt x="5063609" y="2095662"/>
                  </a:cubicBezTo>
                  <a:cubicBezTo>
                    <a:pt x="5011094" y="2168509"/>
                    <a:pt x="4937574" y="2235023"/>
                    <a:pt x="4860553" y="2292034"/>
                  </a:cubicBezTo>
                  <a:cubicBezTo>
                    <a:pt x="4780031" y="2349046"/>
                    <a:pt x="4696008" y="2396555"/>
                    <a:pt x="4608483" y="2437730"/>
                  </a:cubicBezTo>
                  <a:cubicBezTo>
                    <a:pt x="4524460" y="2478905"/>
                    <a:pt x="4440437" y="2510578"/>
                    <a:pt x="4356414" y="2539084"/>
                  </a:cubicBezTo>
                  <a:cubicBezTo>
                    <a:pt x="4275892" y="2567589"/>
                    <a:pt x="4195370" y="2589760"/>
                    <a:pt x="4118349" y="2611932"/>
                  </a:cubicBezTo>
                  <a:cubicBezTo>
                    <a:pt x="3967807" y="2653106"/>
                    <a:pt x="3824268" y="2684779"/>
                    <a:pt x="3687730" y="2713285"/>
                  </a:cubicBezTo>
                  <a:cubicBezTo>
                    <a:pt x="3554693" y="2741791"/>
                    <a:pt x="3428659" y="2767129"/>
                    <a:pt x="3313127" y="2795635"/>
                  </a:cubicBezTo>
                  <a:cubicBezTo>
                    <a:pt x="3194094" y="2820973"/>
                    <a:pt x="3089065" y="2849479"/>
                    <a:pt x="2994539" y="2877985"/>
                  </a:cubicBezTo>
                  <a:cubicBezTo>
                    <a:pt x="2900013" y="2906490"/>
                    <a:pt x="2819491" y="2938163"/>
                    <a:pt x="2756474" y="2969836"/>
                  </a:cubicBezTo>
                  <a:cubicBezTo>
                    <a:pt x="2693456" y="3001509"/>
                    <a:pt x="2647944" y="3030015"/>
                    <a:pt x="2619936" y="3061688"/>
                  </a:cubicBezTo>
                  <a:cubicBezTo>
                    <a:pt x="2588428" y="3090194"/>
                    <a:pt x="2574424" y="3115532"/>
                    <a:pt x="2560420" y="3147205"/>
                  </a:cubicBezTo>
                  <a:cubicBezTo>
                    <a:pt x="2546416" y="3178878"/>
                    <a:pt x="2535913" y="3216886"/>
                    <a:pt x="2528911" y="3261228"/>
                  </a:cubicBezTo>
                  <a:cubicBezTo>
                    <a:pt x="2528911" y="3283399"/>
                    <a:pt x="2525908" y="3295885"/>
                    <a:pt x="2525410" y="3330909"/>
                  </a:cubicBezTo>
                  <a:cubicBezTo>
                    <a:pt x="2524912" y="3365933"/>
                    <a:pt x="2537749" y="3435246"/>
                    <a:pt x="2563921" y="3470270"/>
                  </a:cubicBezTo>
                  <a:cubicBezTo>
                    <a:pt x="2590093" y="3505294"/>
                    <a:pt x="2605932" y="3524114"/>
                    <a:pt x="2640942" y="3558954"/>
                  </a:cubicBezTo>
                  <a:cubicBezTo>
                    <a:pt x="2710961" y="3625468"/>
                    <a:pt x="2829994" y="3707817"/>
                    <a:pt x="2977035" y="3787000"/>
                  </a:cubicBezTo>
                  <a:cubicBezTo>
                    <a:pt x="3124075" y="3866183"/>
                    <a:pt x="3302624" y="3945365"/>
                    <a:pt x="3491676" y="4018213"/>
                  </a:cubicBezTo>
                  <a:cubicBezTo>
                    <a:pt x="3684229" y="4094228"/>
                    <a:pt x="3890786" y="4163909"/>
                    <a:pt x="4104345" y="4230422"/>
                  </a:cubicBezTo>
                  <a:cubicBezTo>
                    <a:pt x="4317903" y="4293768"/>
                    <a:pt x="4541965" y="4357114"/>
                    <a:pt x="4769528" y="4414126"/>
                  </a:cubicBezTo>
                  <a:cubicBezTo>
                    <a:pt x="5224653" y="4531316"/>
                    <a:pt x="5700784" y="4635837"/>
                    <a:pt x="6183917" y="4727688"/>
                  </a:cubicBezTo>
                  <a:cubicBezTo>
                    <a:pt x="6670551" y="4819540"/>
                    <a:pt x="7164187" y="4905057"/>
                    <a:pt x="7661324" y="4977905"/>
                  </a:cubicBezTo>
                  <a:cubicBezTo>
                    <a:pt x="8150979" y="5052776"/>
                    <a:pt x="8647427" y="5121502"/>
                    <a:pt x="9144000" y="5180860"/>
                  </a:cubicBezTo>
                  <a:lnTo>
                    <a:pt x="9144000" y="6083134"/>
                  </a:lnTo>
                  <a:lnTo>
                    <a:pt x="4375201" y="6083134"/>
                  </a:lnTo>
                  <a:cubicBezTo>
                    <a:pt x="4170572" y="6017183"/>
                    <a:pt x="3967105" y="5947479"/>
                    <a:pt x="3764751" y="5874251"/>
                  </a:cubicBezTo>
                  <a:cubicBezTo>
                    <a:pt x="3509181" y="5785567"/>
                    <a:pt x="3253610" y="5687380"/>
                    <a:pt x="3001541" y="5582860"/>
                  </a:cubicBezTo>
                  <a:cubicBezTo>
                    <a:pt x="2749472" y="5475171"/>
                    <a:pt x="2500903" y="5361149"/>
                    <a:pt x="2252335" y="5234456"/>
                  </a:cubicBezTo>
                  <a:cubicBezTo>
                    <a:pt x="2003767" y="5107764"/>
                    <a:pt x="1758699" y="4965236"/>
                    <a:pt x="1524135" y="4797369"/>
                  </a:cubicBezTo>
                  <a:cubicBezTo>
                    <a:pt x="1405102" y="4715019"/>
                    <a:pt x="1289570" y="4623167"/>
                    <a:pt x="1181040" y="4521814"/>
                  </a:cubicBezTo>
                  <a:cubicBezTo>
                    <a:pt x="1072510" y="4420460"/>
                    <a:pt x="970982" y="4309605"/>
                    <a:pt x="879957" y="4186080"/>
                  </a:cubicBezTo>
                  <a:cubicBezTo>
                    <a:pt x="792433" y="4059388"/>
                    <a:pt x="718913" y="3923194"/>
                    <a:pt x="673400" y="3774331"/>
                  </a:cubicBezTo>
                  <a:cubicBezTo>
                    <a:pt x="627888" y="3625468"/>
                    <a:pt x="617385" y="3467103"/>
                    <a:pt x="641892" y="3315072"/>
                  </a:cubicBezTo>
                  <a:lnTo>
                    <a:pt x="645393" y="3286567"/>
                  </a:lnTo>
                  <a:lnTo>
                    <a:pt x="648456" y="3269938"/>
                  </a:lnTo>
                  <a:cubicBezTo>
                    <a:pt x="652395" y="3264395"/>
                    <a:pt x="652395" y="3254894"/>
                    <a:pt x="652395" y="3254894"/>
                  </a:cubicBezTo>
                  <a:lnTo>
                    <a:pt x="655458" y="3246579"/>
                  </a:lnTo>
                  <a:lnTo>
                    <a:pt x="655896" y="3238265"/>
                  </a:lnTo>
                  <a:lnTo>
                    <a:pt x="655896" y="3235890"/>
                  </a:lnTo>
                  <a:lnTo>
                    <a:pt x="658959" y="3230347"/>
                  </a:lnTo>
                  <a:lnTo>
                    <a:pt x="666398" y="3207384"/>
                  </a:lnTo>
                  <a:cubicBezTo>
                    <a:pt x="673400" y="3178878"/>
                    <a:pt x="683903" y="3147205"/>
                    <a:pt x="694406" y="3115533"/>
                  </a:cubicBezTo>
                  <a:cubicBezTo>
                    <a:pt x="718913" y="3052186"/>
                    <a:pt x="746921" y="2988840"/>
                    <a:pt x="778429" y="2925494"/>
                  </a:cubicBezTo>
                  <a:cubicBezTo>
                    <a:pt x="844948" y="2798802"/>
                    <a:pt x="939474" y="2668943"/>
                    <a:pt x="1062007" y="2548585"/>
                  </a:cubicBezTo>
                  <a:cubicBezTo>
                    <a:pt x="1184541" y="2425061"/>
                    <a:pt x="1338583" y="2314205"/>
                    <a:pt x="1506630" y="2222354"/>
                  </a:cubicBezTo>
                  <a:cubicBezTo>
                    <a:pt x="1678177" y="2133669"/>
                    <a:pt x="1856726" y="2067156"/>
                    <a:pt x="2031774" y="2016479"/>
                  </a:cubicBezTo>
                  <a:cubicBezTo>
                    <a:pt x="2203322" y="1965802"/>
                    <a:pt x="2371368" y="1930962"/>
                    <a:pt x="2532412" y="1905623"/>
                  </a:cubicBezTo>
                  <a:cubicBezTo>
                    <a:pt x="2689956" y="1880285"/>
                    <a:pt x="2840497" y="1864449"/>
                    <a:pt x="2984036" y="1851779"/>
                  </a:cubicBezTo>
                  <a:cubicBezTo>
                    <a:pt x="3127576" y="1835943"/>
                    <a:pt x="3260612" y="1826441"/>
                    <a:pt x="3386647" y="1816939"/>
                  </a:cubicBezTo>
                  <a:cubicBezTo>
                    <a:pt x="3512682" y="1804270"/>
                    <a:pt x="3628214" y="1794768"/>
                    <a:pt x="3726241" y="1782099"/>
                  </a:cubicBezTo>
                  <a:cubicBezTo>
                    <a:pt x="3827769" y="1769430"/>
                    <a:pt x="3911792" y="1756760"/>
                    <a:pt x="3967807" y="1740924"/>
                  </a:cubicBezTo>
                  <a:cubicBezTo>
                    <a:pt x="3995815" y="1734589"/>
                    <a:pt x="4016821" y="1728255"/>
                    <a:pt x="4030824" y="1725087"/>
                  </a:cubicBezTo>
                  <a:cubicBezTo>
                    <a:pt x="4048329" y="1718753"/>
                    <a:pt x="4058832" y="1715586"/>
                    <a:pt x="4072836" y="1709251"/>
                  </a:cubicBezTo>
                  <a:cubicBezTo>
                    <a:pt x="4083339" y="1702916"/>
                    <a:pt x="4097343" y="1696582"/>
                    <a:pt x="4111347" y="1680745"/>
                  </a:cubicBezTo>
                  <a:cubicBezTo>
                    <a:pt x="4121849" y="1668076"/>
                    <a:pt x="4132352" y="1645905"/>
                    <a:pt x="4142855" y="1623734"/>
                  </a:cubicBezTo>
                  <a:cubicBezTo>
                    <a:pt x="4168478" y="1576202"/>
                    <a:pt x="4173884" y="1508380"/>
                    <a:pt x="4139354" y="1452700"/>
                  </a:cubicBezTo>
                  <a:cubicBezTo>
                    <a:pt x="4125350" y="1436863"/>
                    <a:pt x="4100844" y="1414692"/>
                    <a:pt x="4072836" y="1392521"/>
                  </a:cubicBezTo>
                  <a:cubicBezTo>
                    <a:pt x="4016821" y="1348179"/>
                    <a:pt x="3939799" y="1300669"/>
                    <a:pt x="3852275" y="1259494"/>
                  </a:cubicBezTo>
                  <a:cubicBezTo>
                    <a:pt x="3761250" y="1215152"/>
                    <a:pt x="3663223" y="1173977"/>
                    <a:pt x="3558194" y="1132802"/>
                  </a:cubicBezTo>
                  <a:cubicBezTo>
                    <a:pt x="3456666" y="1091627"/>
                    <a:pt x="3344636" y="1056787"/>
                    <a:pt x="3232605" y="1018779"/>
                  </a:cubicBezTo>
                  <a:cubicBezTo>
                    <a:pt x="3008543" y="949099"/>
                    <a:pt x="2770478" y="885753"/>
                    <a:pt x="2528911" y="825574"/>
                  </a:cubicBezTo>
                  <a:cubicBezTo>
                    <a:pt x="2042277" y="705217"/>
                    <a:pt x="1538138" y="607030"/>
                    <a:pt x="1030499" y="515179"/>
                  </a:cubicBezTo>
                  <a:cubicBezTo>
                    <a:pt x="689847" y="455667"/>
                    <a:pt x="346041" y="400434"/>
                    <a:pt x="0" y="348488"/>
                  </a:cubicBezTo>
                  <a:lnTo>
                    <a:pt x="0" y="0"/>
                  </a:lnTo>
                  <a:close/>
                </a:path>
              </a:pathLst>
            </a:custGeom>
            <a:solidFill>
              <a:schemeClr val="bg1">
                <a:lumMod val="85000"/>
              </a:schemeClr>
            </a:solidFill>
            <a:ln w="38100">
              <a:solidFill>
                <a:schemeClr val="tx1">
                  <a:lumMod val="85000"/>
                  <a:lumOff val="15000"/>
                </a:schemeClr>
              </a:solidFill>
            </a:ln>
          </p:spPr>
          <p:txBody>
            <a:bodyPr/>
            <a:lstStyle/>
            <a:p>
              <a:pPr eaLnBrk="1" fontAlgn="auto" hangingPunct="1">
                <a:spcBef>
                  <a:spcPts val="0"/>
                </a:spcBef>
                <a:spcAft>
                  <a:spcPts val="0"/>
                </a:spcAft>
                <a:defRPr/>
              </a:pPr>
              <a:endParaRPr kumimoji="0" lang="en-US">
                <a:latin typeface="+mn-lt"/>
                <a:ea typeface="+mn-ea"/>
              </a:endParaRPr>
            </a:p>
          </p:txBody>
        </p:sp>
        <p:sp>
          <p:nvSpPr>
            <p:cNvPr id="9" name="Freeform 7"/>
            <p:cNvSpPr>
              <a:spLocks/>
            </p:cNvSpPr>
            <p:nvPr/>
          </p:nvSpPr>
          <p:spPr bwMode="auto">
            <a:xfrm>
              <a:off x="0" y="796640"/>
              <a:ext cx="9144000" cy="6061361"/>
            </a:xfrm>
            <a:custGeom>
              <a:avLst/>
              <a:gdLst>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7011 w 9143999"/>
                <a:gd name="connsiteY33" fmla="*/ 3362035 h 6061990"/>
                <a:gd name="connsiteX34" fmla="*/ 2406574 w 9143999"/>
                <a:gd name="connsiteY34" fmla="*/ 3366390 h 6061990"/>
                <a:gd name="connsiteX35" fmla="*/ 2410075 w 9143999"/>
                <a:gd name="connsiteY35" fmla="*/ 3371932 h 6061990"/>
                <a:gd name="connsiteX36" fmla="*/ 2445086 w 9143999"/>
                <a:gd name="connsiteY36" fmla="*/ 3470900 h 6061990"/>
                <a:gd name="connsiteX37" fmla="*/ 2529111 w 9143999"/>
                <a:gd name="connsiteY37" fmla="*/ 3575409 h 6061990"/>
                <a:gd name="connsiteX38" fmla="*/ 2886218 w 9143999"/>
                <a:gd name="connsiteY38" fmla="*/ 3828766 h 6061990"/>
                <a:gd name="connsiteX39" fmla="*/ 3414877 w 9143999"/>
                <a:gd name="connsiteY39" fmla="*/ 4075790 h 6061990"/>
                <a:gd name="connsiteX40" fmla="*/ 4034564 w 9143999"/>
                <a:gd name="connsiteY40" fmla="*/ 4294310 h 6061990"/>
                <a:gd name="connsiteX41" fmla="*/ 4706767 w 9143999"/>
                <a:gd name="connsiteY41" fmla="*/ 4487495 h 6061990"/>
                <a:gd name="connsiteX42" fmla="*/ 6128195 w 9143999"/>
                <a:gd name="connsiteY42" fmla="*/ 4810525 h 6061990"/>
                <a:gd name="connsiteX43" fmla="*/ 7609141 w 9143999"/>
                <a:gd name="connsiteY43" fmla="*/ 5070216 h 6061990"/>
                <a:gd name="connsiteX44" fmla="*/ 9118095 w 9143999"/>
                <a:gd name="connsiteY44" fmla="*/ 5285570 h 6061990"/>
                <a:gd name="connsiteX45" fmla="*/ 9143999 w 9143999"/>
                <a:gd name="connsiteY45" fmla="*/ 5288702 h 6061990"/>
                <a:gd name="connsiteX46" fmla="*/ 9143999 w 9143999"/>
                <a:gd name="connsiteY46" fmla="*/ 6061990 h 6061990"/>
                <a:gd name="connsiteX47" fmla="*/ 4752032 w 9143999"/>
                <a:gd name="connsiteY47" fmla="*/ 6061990 h 6061990"/>
                <a:gd name="connsiteX48" fmla="*/ 3828002 w 9143999"/>
                <a:gd name="connsiteY48" fmla="*/ 5760614 h 6061990"/>
                <a:gd name="connsiteX49" fmla="*/ 3071774 w 9143999"/>
                <a:gd name="connsiteY49" fmla="*/ 5475587 h 6061990"/>
                <a:gd name="connsiteX50" fmla="*/ 2329551 w 9143999"/>
                <a:gd name="connsiteY50" fmla="*/ 5136722 h 6061990"/>
                <a:gd name="connsiteX51" fmla="*/ 1615336 w 9143999"/>
                <a:gd name="connsiteY51" fmla="*/ 4712349 h 6061990"/>
                <a:gd name="connsiteX52" fmla="*/ 1282736 w 9143999"/>
                <a:gd name="connsiteY52" fmla="*/ 4446324 h 6061990"/>
                <a:gd name="connsiteX53" fmla="*/ 992148 w 9143999"/>
                <a:gd name="connsiteY53" fmla="*/ 4123294 h 6061990"/>
                <a:gd name="connsiteX54" fmla="*/ 792588 w 9143999"/>
                <a:gd name="connsiteY54" fmla="*/ 3733758 h 6061990"/>
                <a:gd name="connsiteX55" fmla="*/ 761078 w 9143999"/>
                <a:gd name="connsiteY55" fmla="*/ 3296717 h 6061990"/>
                <a:gd name="connsiteX56" fmla="*/ 764579 w 9143999"/>
                <a:gd name="connsiteY56" fmla="*/ 3271381 h 6061990"/>
                <a:gd name="connsiteX57" fmla="*/ 767643 w 9143999"/>
                <a:gd name="connsiteY57" fmla="*/ 3257526 h 6061990"/>
                <a:gd name="connsiteX58" fmla="*/ 771582 w 9143999"/>
                <a:gd name="connsiteY58" fmla="*/ 3242878 h 6061990"/>
                <a:gd name="connsiteX59" fmla="*/ 774645 w 9143999"/>
                <a:gd name="connsiteY59" fmla="*/ 3234565 h 6061990"/>
                <a:gd name="connsiteX60" fmla="*/ 775083 w 9143999"/>
                <a:gd name="connsiteY60" fmla="*/ 3226251 h 6061990"/>
                <a:gd name="connsiteX61" fmla="*/ 775083 w 9143999"/>
                <a:gd name="connsiteY61" fmla="*/ 3223876 h 6061990"/>
                <a:gd name="connsiteX62" fmla="*/ 778146 w 9143999"/>
                <a:gd name="connsiteY62" fmla="*/ 3218334 h 6061990"/>
                <a:gd name="connsiteX63" fmla="*/ 782085 w 9143999"/>
                <a:gd name="connsiteY63" fmla="*/ 3195374 h 6061990"/>
                <a:gd name="connsiteX64" fmla="*/ 813594 w 9143999"/>
                <a:gd name="connsiteY64" fmla="*/ 3106699 h 6061990"/>
                <a:gd name="connsiteX65" fmla="*/ 890617 w 9143999"/>
                <a:gd name="connsiteY65" fmla="*/ 2926182 h 6061990"/>
                <a:gd name="connsiteX66" fmla="*/ 1156698 w 9143999"/>
                <a:gd name="connsiteY66" fmla="*/ 2565148 h 6061990"/>
                <a:gd name="connsiteX67" fmla="*/ 1576824 w 9143999"/>
                <a:gd name="connsiteY67" fmla="*/ 2254786 h 6061990"/>
                <a:gd name="connsiteX68" fmla="*/ 2077475 w 9143999"/>
                <a:gd name="connsiteY68" fmla="*/ 2055267 h 6061990"/>
                <a:gd name="connsiteX69" fmla="*/ 2560620 w 9143999"/>
                <a:gd name="connsiteY69" fmla="*/ 1947590 h 6061990"/>
                <a:gd name="connsiteX70" fmla="*/ 3005254 w 9143999"/>
                <a:gd name="connsiteY70" fmla="*/ 1890585 h 6061990"/>
                <a:gd name="connsiteX71" fmla="*/ 3404374 w 9143999"/>
                <a:gd name="connsiteY71" fmla="*/ 1852581 h 6061990"/>
                <a:gd name="connsiteX72" fmla="*/ 3754480 w 9143999"/>
                <a:gd name="connsiteY72" fmla="*/ 1814578 h 6061990"/>
                <a:gd name="connsiteX73" fmla="*/ 4006556 w 9143999"/>
                <a:gd name="connsiteY73" fmla="*/ 1763907 h 6061990"/>
                <a:gd name="connsiteX74" fmla="*/ 4083579 w 9143999"/>
                <a:gd name="connsiteY74" fmla="*/ 1738571 h 6061990"/>
                <a:gd name="connsiteX75" fmla="*/ 4136095 w 9143999"/>
                <a:gd name="connsiteY75" fmla="*/ 1713235 h 6061990"/>
                <a:gd name="connsiteX76" fmla="*/ 4178107 w 9143999"/>
                <a:gd name="connsiteY76" fmla="*/ 1672065 h 6061990"/>
                <a:gd name="connsiteX77" fmla="*/ 4209617 w 9143999"/>
                <a:gd name="connsiteY77" fmla="*/ 1605558 h 6061990"/>
                <a:gd name="connsiteX78" fmla="*/ 4227122 w 9143999"/>
                <a:gd name="connsiteY78" fmla="*/ 1513716 h 6061990"/>
                <a:gd name="connsiteX79" fmla="*/ 4227122 w 9143999"/>
                <a:gd name="connsiteY79" fmla="*/ 1505403 h 6061990"/>
                <a:gd name="connsiteX80" fmla="*/ 4227122 w 9143999"/>
                <a:gd name="connsiteY80" fmla="*/ 1495902 h 6061990"/>
                <a:gd name="connsiteX81" fmla="*/ 4227122 w 9143999"/>
                <a:gd name="connsiteY81" fmla="*/ 1482047 h 6061990"/>
                <a:gd name="connsiteX82" fmla="*/ 4223621 w 9143999"/>
                <a:gd name="connsiteY82" fmla="*/ 1463045 h 6061990"/>
                <a:gd name="connsiteX83" fmla="*/ 4192112 w 9143999"/>
                <a:gd name="connsiteY83" fmla="*/ 1409207 h 6061990"/>
                <a:gd name="connsiteX84" fmla="*/ 4118589 w 9143999"/>
                <a:gd name="connsiteY84" fmla="*/ 1342700 h 6061990"/>
                <a:gd name="connsiteX85" fmla="*/ 3884019 w 9143999"/>
                <a:gd name="connsiteY85" fmla="*/ 1203354 h 6061990"/>
                <a:gd name="connsiteX86" fmla="*/ 3582928 w 9143999"/>
                <a:gd name="connsiteY86" fmla="*/ 1076675 h 6061990"/>
                <a:gd name="connsiteX87" fmla="*/ 3253829 w 9143999"/>
                <a:gd name="connsiteY87" fmla="*/ 965832 h 6061990"/>
                <a:gd name="connsiteX88" fmla="*/ 2543115 w 9143999"/>
                <a:gd name="connsiteY88" fmla="*/ 772647 h 6061990"/>
                <a:gd name="connsiteX89" fmla="*/ 1041163 w 9143999"/>
                <a:gd name="connsiteY89" fmla="*/ 468619 h 6061990"/>
                <a:gd name="connsiteX90" fmla="*/ 0 w 9143999"/>
                <a:gd name="connsiteY90" fmla="*/ 304674 h 6061990"/>
                <a:gd name="connsiteX91" fmla="*/ 0 w 9143999"/>
                <a:gd name="connsiteY91"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6574 w 9143999"/>
                <a:gd name="connsiteY33" fmla="*/ 3366390 h 6061990"/>
                <a:gd name="connsiteX34" fmla="*/ 2410075 w 9143999"/>
                <a:gd name="connsiteY34" fmla="*/ 3371932 h 6061990"/>
                <a:gd name="connsiteX35" fmla="*/ 2445086 w 9143999"/>
                <a:gd name="connsiteY35" fmla="*/ 3470900 h 6061990"/>
                <a:gd name="connsiteX36" fmla="*/ 2529111 w 9143999"/>
                <a:gd name="connsiteY36" fmla="*/ 3575409 h 6061990"/>
                <a:gd name="connsiteX37" fmla="*/ 2886218 w 9143999"/>
                <a:gd name="connsiteY37" fmla="*/ 3828766 h 6061990"/>
                <a:gd name="connsiteX38" fmla="*/ 3414877 w 9143999"/>
                <a:gd name="connsiteY38" fmla="*/ 4075790 h 6061990"/>
                <a:gd name="connsiteX39" fmla="*/ 4034564 w 9143999"/>
                <a:gd name="connsiteY39" fmla="*/ 4294310 h 6061990"/>
                <a:gd name="connsiteX40" fmla="*/ 4706767 w 9143999"/>
                <a:gd name="connsiteY40" fmla="*/ 4487495 h 6061990"/>
                <a:gd name="connsiteX41" fmla="*/ 6128195 w 9143999"/>
                <a:gd name="connsiteY41" fmla="*/ 4810525 h 6061990"/>
                <a:gd name="connsiteX42" fmla="*/ 7609141 w 9143999"/>
                <a:gd name="connsiteY42" fmla="*/ 5070216 h 6061990"/>
                <a:gd name="connsiteX43" fmla="*/ 9118095 w 9143999"/>
                <a:gd name="connsiteY43" fmla="*/ 5285570 h 6061990"/>
                <a:gd name="connsiteX44" fmla="*/ 9143999 w 9143999"/>
                <a:gd name="connsiteY44" fmla="*/ 5288702 h 6061990"/>
                <a:gd name="connsiteX45" fmla="*/ 9143999 w 9143999"/>
                <a:gd name="connsiteY45" fmla="*/ 6061990 h 6061990"/>
                <a:gd name="connsiteX46" fmla="*/ 4752032 w 9143999"/>
                <a:gd name="connsiteY46" fmla="*/ 6061990 h 6061990"/>
                <a:gd name="connsiteX47" fmla="*/ 3828002 w 9143999"/>
                <a:gd name="connsiteY47" fmla="*/ 5760614 h 6061990"/>
                <a:gd name="connsiteX48" fmla="*/ 3071774 w 9143999"/>
                <a:gd name="connsiteY48" fmla="*/ 5475587 h 6061990"/>
                <a:gd name="connsiteX49" fmla="*/ 2329551 w 9143999"/>
                <a:gd name="connsiteY49" fmla="*/ 5136722 h 6061990"/>
                <a:gd name="connsiteX50" fmla="*/ 1615336 w 9143999"/>
                <a:gd name="connsiteY50" fmla="*/ 4712349 h 6061990"/>
                <a:gd name="connsiteX51" fmla="*/ 1282736 w 9143999"/>
                <a:gd name="connsiteY51" fmla="*/ 4446324 h 6061990"/>
                <a:gd name="connsiteX52" fmla="*/ 992148 w 9143999"/>
                <a:gd name="connsiteY52" fmla="*/ 4123294 h 6061990"/>
                <a:gd name="connsiteX53" fmla="*/ 792588 w 9143999"/>
                <a:gd name="connsiteY53" fmla="*/ 3733758 h 6061990"/>
                <a:gd name="connsiteX54" fmla="*/ 761078 w 9143999"/>
                <a:gd name="connsiteY54" fmla="*/ 3296717 h 6061990"/>
                <a:gd name="connsiteX55" fmla="*/ 764579 w 9143999"/>
                <a:gd name="connsiteY55" fmla="*/ 3271381 h 6061990"/>
                <a:gd name="connsiteX56" fmla="*/ 767643 w 9143999"/>
                <a:gd name="connsiteY56" fmla="*/ 3257526 h 6061990"/>
                <a:gd name="connsiteX57" fmla="*/ 771582 w 9143999"/>
                <a:gd name="connsiteY57" fmla="*/ 3242878 h 6061990"/>
                <a:gd name="connsiteX58" fmla="*/ 774645 w 9143999"/>
                <a:gd name="connsiteY58" fmla="*/ 3234565 h 6061990"/>
                <a:gd name="connsiteX59" fmla="*/ 775083 w 9143999"/>
                <a:gd name="connsiteY59" fmla="*/ 3226251 h 6061990"/>
                <a:gd name="connsiteX60" fmla="*/ 775083 w 9143999"/>
                <a:gd name="connsiteY60" fmla="*/ 3223876 h 6061990"/>
                <a:gd name="connsiteX61" fmla="*/ 778146 w 9143999"/>
                <a:gd name="connsiteY61" fmla="*/ 3218334 h 6061990"/>
                <a:gd name="connsiteX62" fmla="*/ 782085 w 9143999"/>
                <a:gd name="connsiteY62" fmla="*/ 3195374 h 6061990"/>
                <a:gd name="connsiteX63" fmla="*/ 813594 w 9143999"/>
                <a:gd name="connsiteY63" fmla="*/ 3106699 h 6061990"/>
                <a:gd name="connsiteX64" fmla="*/ 890617 w 9143999"/>
                <a:gd name="connsiteY64" fmla="*/ 2926182 h 6061990"/>
                <a:gd name="connsiteX65" fmla="*/ 1156698 w 9143999"/>
                <a:gd name="connsiteY65" fmla="*/ 2565148 h 6061990"/>
                <a:gd name="connsiteX66" fmla="*/ 1576824 w 9143999"/>
                <a:gd name="connsiteY66" fmla="*/ 2254786 h 6061990"/>
                <a:gd name="connsiteX67" fmla="*/ 2077475 w 9143999"/>
                <a:gd name="connsiteY67" fmla="*/ 2055267 h 6061990"/>
                <a:gd name="connsiteX68" fmla="*/ 2560620 w 9143999"/>
                <a:gd name="connsiteY68" fmla="*/ 1947590 h 6061990"/>
                <a:gd name="connsiteX69" fmla="*/ 3005254 w 9143999"/>
                <a:gd name="connsiteY69" fmla="*/ 1890585 h 6061990"/>
                <a:gd name="connsiteX70" fmla="*/ 3404374 w 9143999"/>
                <a:gd name="connsiteY70" fmla="*/ 1852581 h 6061990"/>
                <a:gd name="connsiteX71" fmla="*/ 3754480 w 9143999"/>
                <a:gd name="connsiteY71" fmla="*/ 1814578 h 6061990"/>
                <a:gd name="connsiteX72" fmla="*/ 4006556 w 9143999"/>
                <a:gd name="connsiteY72" fmla="*/ 1763907 h 6061990"/>
                <a:gd name="connsiteX73" fmla="*/ 4083579 w 9143999"/>
                <a:gd name="connsiteY73" fmla="*/ 1738571 h 6061990"/>
                <a:gd name="connsiteX74" fmla="*/ 4136095 w 9143999"/>
                <a:gd name="connsiteY74" fmla="*/ 1713235 h 6061990"/>
                <a:gd name="connsiteX75" fmla="*/ 4178107 w 9143999"/>
                <a:gd name="connsiteY75" fmla="*/ 1672065 h 6061990"/>
                <a:gd name="connsiteX76" fmla="*/ 4209617 w 9143999"/>
                <a:gd name="connsiteY76" fmla="*/ 1605558 h 6061990"/>
                <a:gd name="connsiteX77" fmla="*/ 4227122 w 9143999"/>
                <a:gd name="connsiteY77" fmla="*/ 1513716 h 6061990"/>
                <a:gd name="connsiteX78" fmla="*/ 4227122 w 9143999"/>
                <a:gd name="connsiteY78" fmla="*/ 1505403 h 6061990"/>
                <a:gd name="connsiteX79" fmla="*/ 4227122 w 9143999"/>
                <a:gd name="connsiteY79" fmla="*/ 1495902 h 6061990"/>
                <a:gd name="connsiteX80" fmla="*/ 4227122 w 9143999"/>
                <a:gd name="connsiteY80" fmla="*/ 1482047 h 6061990"/>
                <a:gd name="connsiteX81" fmla="*/ 4223621 w 9143999"/>
                <a:gd name="connsiteY81" fmla="*/ 1463045 h 6061990"/>
                <a:gd name="connsiteX82" fmla="*/ 4192112 w 9143999"/>
                <a:gd name="connsiteY82" fmla="*/ 1409207 h 6061990"/>
                <a:gd name="connsiteX83" fmla="*/ 4118589 w 9143999"/>
                <a:gd name="connsiteY83" fmla="*/ 1342700 h 6061990"/>
                <a:gd name="connsiteX84" fmla="*/ 3884019 w 9143999"/>
                <a:gd name="connsiteY84" fmla="*/ 1203354 h 6061990"/>
                <a:gd name="connsiteX85" fmla="*/ 3582928 w 9143999"/>
                <a:gd name="connsiteY85" fmla="*/ 1076675 h 6061990"/>
                <a:gd name="connsiteX86" fmla="*/ 3253829 w 9143999"/>
                <a:gd name="connsiteY86" fmla="*/ 965832 h 6061990"/>
                <a:gd name="connsiteX87" fmla="*/ 2543115 w 9143999"/>
                <a:gd name="connsiteY87" fmla="*/ 772647 h 6061990"/>
                <a:gd name="connsiteX88" fmla="*/ 1041163 w 9143999"/>
                <a:gd name="connsiteY88" fmla="*/ 468619 h 6061990"/>
                <a:gd name="connsiteX89" fmla="*/ 0 w 9143999"/>
                <a:gd name="connsiteY89" fmla="*/ 304674 h 6061990"/>
                <a:gd name="connsiteX90" fmla="*/ 0 w 9143999"/>
                <a:gd name="connsiteY90"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6574 w 9143999"/>
                <a:gd name="connsiteY32" fmla="*/ 3366390 h 6061990"/>
                <a:gd name="connsiteX33" fmla="*/ 2410075 w 9143999"/>
                <a:gd name="connsiteY33" fmla="*/ 3371932 h 6061990"/>
                <a:gd name="connsiteX34" fmla="*/ 2445086 w 9143999"/>
                <a:gd name="connsiteY34" fmla="*/ 3470900 h 6061990"/>
                <a:gd name="connsiteX35" fmla="*/ 2529111 w 9143999"/>
                <a:gd name="connsiteY35" fmla="*/ 3575409 h 6061990"/>
                <a:gd name="connsiteX36" fmla="*/ 2886218 w 9143999"/>
                <a:gd name="connsiteY36" fmla="*/ 3828766 h 6061990"/>
                <a:gd name="connsiteX37" fmla="*/ 3414877 w 9143999"/>
                <a:gd name="connsiteY37" fmla="*/ 4075790 h 6061990"/>
                <a:gd name="connsiteX38" fmla="*/ 4034564 w 9143999"/>
                <a:gd name="connsiteY38" fmla="*/ 4294310 h 6061990"/>
                <a:gd name="connsiteX39" fmla="*/ 4706767 w 9143999"/>
                <a:gd name="connsiteY39" fmla="*/ 4487495 h 6061990"/>
                <a:gd name="connsiteX40" fmla="*/ 6128195 w 9143999"/>
                <a:gd name="connsiteY40" fmla="*/ 4810525 h 6061990"/>
                <a:gd name="connsiteX41" fmla="*/ 7609141 w 9143999"/>
                <a:gd name="connsiteY41" fmla="*/ 5070216 h 6061990"/>
                <a:gd name="connsiteX42" fmla="*/ 9118095 w 9143999"/>
                <a:gd name="connsiteY42" fmla="*/ 5285570 h 6061990"/>
                <a:gd name="connsiteX43" fmla="*/ 9143999 w 9143999"/>
                <a:gd name="connsiteY43" fmla="*/ 5288702 h 6061990"/>
                <a:gd name="connsiteX44" fmla="*/ 9143999 w 9143999"/>
                <a:gd name="connsiteY44" fmla="*/ 6061990 h 6061990"/>
                <a:gd name="connsiteX45" fmla="*/ 4752032 w 9143999"/>
                <a:gd name="connsiteY45" fmla="*/ 6061990 h 6061990"/>
                <a:gd name="connsiteX46" fmla="*/ 3828002 w 9143999"/>
                <a:gd name="connsiteY46" fmla="*/ 5760614 h 6061990"/>
                <a:gd name="connsiteX47" fmla="*/ 3071774 w 9143999"/>
                <a:gd name="connsiteY47" fmla="*/ 5475587 h 6061990"/>
                <a:gd name="connsiteX48" fmla="*/ 2329551 w 9143999"/>
                <a:gd name="connsiteY48" fmla="*/ 5136722 h 6061990"/>
                <a:gd name="connsiteX49" fmla="*/ 1615336 w 9143999"/>
                <a:gd name="connsiteY49" fmla="*/ 4712349 h 6061990"/>
                <a:gd name="connsiteX50" fmla="*/ 1282736 w 9143999"/>
                <a:gd name="connsiteY50" fmla="*/ 4446324 h 6061990"/>
                <a:gd name="connsiteX51" fmla="*/ 992148 w 9143999"/>
                <a:gd name="connsiteY51" fmla="*/ 4123294 h 6061990"/>
                <a:gd name="connsiteX52" fmla="*/ 792588 w 9143999"/>
                <a:gd name="connsiteY52" fmla="*/ 3733758 h 6061990"/>
                <a:gd name="connsiteX53" fmla="*/ 761078 w 9143999"/>
                <a:gd name="connsiteY53" fmla="*/ 3296717 h 6061990"/>
                <a:gd name="connsiteX54" fmla="*/ 764579 w 9143999"/>
                <a:gd name="connsiteY54" fmla="*/ 3271381 h 6061990"/>
                <a:gd name="connsiteX55" fmla="*/ 767643 w 9143999"/>
                <a:gd name="connsiteY55" fmla="*/ 3257526 h 6061990"/>
                <a:gd name="connsiteX56" fmla="*/ 771582 w 9143999"/>
                <a:gd name="connsiteY56" fmla="*/ 3242878 h 6061990"/>
                <a:gd name="connsiteX57" fmla="*/ 774645 w 9143999"/>
                <a:gd name="connsiteY57" fmla="*/ 3234565 h 6061990"/>
                <a:gd name="connsiteX58" fmla="*/ 775083 w 9143999"/>
                <a:gd name="connsiteY58" fmla="*/ 3226251 h 6061990"/>
                <a:gd name="connsiteX59" fmla="*/ 775083 w 9143999"/>
                <a:gd name="connsiteY59" fmla="*/ 3223876 h 6061990"/>
                <a:gd name="connsiteX60" fmla="*/ 778146 w 9143999"/>
                <a:gd name="connsiteY60" fmla="*/ 3218334 h 6061990"/>
                <a:gd name="connsiteX61" fmla="*/ 782085 w 9143999"/>
                <a:gd name="connsiteY61" fmla="*/ 3195374 h 6061990"/>
                <a:gd name="connsiteX62" fmla="*/ 813594 w 9143999"/>
                <a:gd name="connsiteY62" fmla="*/ 3106699 h 6061990"/>
                <a:gd name="connsiteX63" fmla="*/ 890617 w 9143999"/>
                <a:gd name="connsiteY63" fmla="*/ 2926182 h 6061990"/>
                <a:gd name="connsiteX64" fmla="*/ 1156698 w 9143999"/>
                <a:gd name="connsiteY64" fmla="*/ 2565148 h 6061990"/>
                <a:gd name="connsiteX65" fmla="*/ 1576824 w 9143999"/>
                <a:gd name="connsiteY65" fmla="*/ 2254786 h 6061990"/>
                <a:gd name="connsiteX66" fmla="*/ 2077475 w 9143999"/>
                <a:gd name="connsiteY66" fmla="*/ 2055267 h 6061990"/>
                <a:gd name="connsiteX67" fmla="*/ 2560620 w 9143999"/>
                <a:gd name="connsiteY67" fmla="*/ 1947590 h 6061990"/>
                <a:gd name="connsiteX68" fmla="*/ 3005254 w 9143999"/>
                <a:gd name="connsiteY68" fmla="*/ 1890585 h 6061990"/>
                <a:gd name="connsiteX69" fmla="*/ 3404374 w 9143999"/>
                <a:gd name="connsiteY69" fmla="*/ 1852581 h 6061990"/>
                <a:gd name="connsiteX70" fmla="*/ 3754480 w 9143999"/>
                <a:gd name="connsiteY70" fmla="*/ 1814578 h 6061990"/>
                <a:gd name="connsiteX71" fmla="*/ 4006556 w 9143999"/>
                <a:gd name="connsiteY71" fmla="*/ 1763907 h 6061990"/>
                <a:gd name="connsiteX72" fmla="*/ 4083579 w 9143999"/>
                <a:gd name="connsiteY72" fmla="*/ 1738571 h 6061990"/>
                <a:gd name="connsiteX73" fmla="*/ 4136095 w 9143999"/>
                <a:gd name="connsiteY73" fmla="*/ 1713235 h 6061990"/>
                <a:gd name="connsiteX74" fmla="*/ 4178107 w 9143999"/>
                <a:gd name="connsiteY74" fmla="*/ 1672065 h 6061990"/>
                <a:gd name="connsiteX75" fmla="*/ 4209617 w 9143999"/>
                <a:gd name="connsiteY75" fmla="*/ 1605558 h 6061990"/>
                <a:gd name="connsiteX76" fmla="*/ 4227122 w 9143999"/>
                <a:gd name="connsiteY76" fmla="*/ 1513716 h 6061990"/>
                <a:gd name="connsiteX77" fmla="*/ 4227122 w 9143999"/>
                <a:gd name="connsiteY77" fmla="*/ 1505403 h 6061990"/>
                <a:gd name="connsiteX78" fmla="*/ 4227122 w 9143999"/>
                <a:gd name="connsiteY78" fmla="*/ 1495902 h 6061990"/>
                <a:gd name="connsiteX79" fmla="*/ 4227122 w 9143999"/>
                <a:gd name="connsiteY79" fmla="*/ 1482047 h 6061990"/>
                <a:gd name="connsiteX80" fmla="*/ 4223621 w 9143999"/>
                <a:gd name="connsiteY80" fmla="*/ 1463045 h 6061990"/>
                <a:gd name="connsiteX81" fmla="*/ 4192112 w 9143999"/>
                <a:gd name="connsiteY81" fmla="*/ 1409207 h 6061990"/>
                <a:gd name="connsiteX82" fmla="*/ 4118589 w 9143999"/>
                <a:gd name="connsiteY82" fmla="*/ 1342700 h 6061990"/>
                <a:gd name="connsiteX83" fmla="*/ 3884019 w 9143999"/>
                <a:gd name="connsiteY83" fmla="*/ 1203354 h 6061990"/>
                <a:gd name="connsiteX84" fmla="*/ 3582928 w 9143999"/>
                <a:gd name="connsiteY84" fmla="*/ 1076675 h 6061990"/>
                <a:gd name="connsiteX85" fmla="*/ 3253829 w 9143999"/>
                <a:gd name="connsiteY85" fmla="*/ 965832 h 6061990"/>
                <a:gd name="connsiteX86" fmla="*/ 2543115 w 9143999"/>
                <a:gd name="connsiteY86" fmla="*/ 772647 h 6061990"/>
                <a:gd name="connsiteX87" fmla="*/ 1041163 w 9143999"/>
                <a:gd name="connsiteY87" fmla="*/ 468619 h 6061990"/>
                <a:gd name="connsiteX88" fmla="*/ 0 w 9143999"/>
                <a:gd name="connsiteY88" fmla="*/ 304674 h 6061990"/>
                <a:gd name="connsiteX89" fmla="*/ 0 w 9143999"/>
                <a:gd name="connsiteY89"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66390 h 6061990"/>
                <a:gd name="connsiteX32" fmla="*/ 2410075 w 9143999"/>
                <a:gd name="connsiteY32" fmla="*/ 3371932 h 6061990"/>
                <a:gd name="connsiteX33" fmla="*/ 2445086 w 9143999"/>
                <a:gd name="connsiteY33" fmla="*/ 3470900 h 6061990"/>
                <a:gd name="connsiteX34" fmla="*/ 2529111 w 9143999"/>
                <a:gd name="connsiteY34" fmla="*/ 3575409 h 6061990"/>
                <a:gd name="connsiteX35" fmla="*/ 2886218 w 9143999"/>
                <a:gd name="connsiteY35" fmla="*/ 3828766 h 6061990"/>
                <a:gd name="connsiteX36" fmla="*/ 3414877 w 9143999"/>
                <a:gd name="connsiteY36" fmla="*/ 4075790 h 6061990"/>
                <a:gd name="connsiteX37" fmla="*/ 4034564 w 9143999"/>
                <a:gd name="connsiteY37" fmla="*/ 4294310 h 6061990"/>
                <a:gd name="connsiteX38" fmla="*/ 4706767 w 9143999"/>
                <a:gd name="connsiteY38" fmla="*/ 4487495 h 6061990"/>
                <a:gd name="connsiteX39" fmla="*/ 6128195 w 9143999"/>
                <a:gd name="connsiteY39" fmla="*/ 4810525 h 6061990"/>
                <a:gd name="connsiteX40" fmla="*/ 7609141 w 9143999"/>
                <a:gd name="connsiteY40" fmla="*/ 5070216 h 6061990"/>
                <a:gd name="connsiteX41" fmla="*/ 9118095 w 9143999"/>
                <a:gd name="connsiteY41" fmla="*/ 5285570 h 6061990"/>
                <a:gd name="connsiteX42" fmla="*/ 9143999 w 9143999"/>
                <a:gd name="connsiteY42" fmla="*/ 5288702 h 6061990"/>
                <a:gd name="connsiteX43" fmla="*/ 9143999 w 9143999"/>
                <a:gd name="connsiteY43" fmla="*/ 6061990 h 6061990"/>
                <a:gd name="connsiteX44" fmla="*/ 4752032 w 9143999"/>
                <a:gd name="connsiteY44" fmla="*/ 6061990 h 6061990"/>
                <a:gd name="connsiteX45" fmla="*/ 3828002 w 9143999"/>
                <a:gd name="connsiteY45" fmla="*/ 5760614 h 6061990"/>
                <a:gd name="connsiteX46" fmla="*/ 3071774 w 9143999"/>
                <a:gd name="connsiteY46" fmla="*/ 5475587 h 6061990"/>
                <a:gd name="connsiteX47" fmla="*/ 2329551 w 9143999"/>
                <a:gd name="connsiteY47" fmla="*/ 5136722 h 6061990"/>
                <a:gd name="connsiteX48" fmla="*/ 1615336 w 9143999"/>
                <a:gd name="connsiteY48" fmla="*/ 4712349 h 6061990"/>
                <a:gd name="connsiteX49" fmla="*/ 1282736 w 9143999"/>
                <a:gd name="connsiteY49" fmla="*/ 4446324 h 6061990"/>
                <a:gd name="connsiteX50" fmla="*/ 992148 w 9143999"/>
                <a:gd name="connsiteY50" fmla="*/ 4123294 h 6061990"/>
                <a:gd name="connsiteX51" fmla="*/ 792588 w 9143999"/>
                <a:gd name="connsiteY51" fmla="*/ 3733758 h 6061990"/>
                <a:gd name="connsiteX52" fmla="*/ 761078 w 9143999"/>
                <a:gd name="connsiteY52" fmla="*/ 3296717 h 6061990"/>
                <a:gd name="connsiteX53" fmla="*/ 764579 w 9143999"/>
                <a:gd name="connsiteY53" fmla="*/ 3271381 h 6061990"/>
                <a:gd name="connsiteX54" fmla="*/ 767643 w 9143999"/>
                <a:gd name="connsiteY54" fmla="*/ 3257526 h 6061990"/>
                <a:gd name="connsiteX55" fmla="*/ 771582 w 9143999"/>
                <a:gd name="connsiteY55" fmla="*/ 3242878 h 6061990"/>
                <a:gd name="connsiteX56" fmla="*/ 774645 w 9143999"/>
                <a:gd name="connsiteY56" fmla="*/ 3234565 h 6061990"/>
                <a:gd name="connsiteX57" fmla="*/ 775083 w 9143999"/>
                <a:gd name="connsiteY57" fmla="*/ 3226251 h 6061990"/>
                <a:gd name="connsiteX58" fmla="*/ 775083 w 9143999"/>
                <a:gd name="connsiteY58" fmla="*/ 3223876 h 6061990"/>
                <a:gd name="connsiteX59" fmla="*/ 778146 w 9143999"/>
                <a:gd name="connsiteY59" fmla="*/ 3218334 h 6061990"/>
                <a:gd name="connsiteX60" fmla="*/ 782085 w 9143999"/>
                <a:gd name="connsiteY60" fmla="*/ 3195374 h 6061990"/>
                <a:gd name="connsiteX61" fmla="*/ 813594 w 9143999"/>
                <a:gd name="connsiteY61" fmla="*/ 3106699 h 6061990"/>
                <a:gd name="connsiteX62" fmla="*/ 890617 w 9143999"/>
                <a:gd name="connsiteY62" fmla="*/ 2926182 h 6061990"/>
                <a:gd name="connsiteX63" fmla="*/ 1156698 w 9143999"/>
                <a:gd name="connsiteY63" fmla="*/ 2565148 h 6061990"/>
                <a:gd name="connsiteX64" fmla="*/ 1576824 w 9143999"/>
                <a:gd name="connsiteY64" fmla="*/ 2254786 h 6061990"/>
                <a:gd name="connsiteX65" fmla="*/ 2077475 w 9143999"/>
                <a:gd name="connsiteY65" fmla="*/ 2055267 h 6061990"/>
                <a:gd name="connsiteX66" fmla="*/ 2560620 w 9143999"/>
                <a:gd name="connsiteY66" fmla="*/ 1947590 h 6061990"/>
                <a:gd name="connsiteX67" fmla="*/ 3005254 w 9143999"/>
                <a:gd name="connsiteY67" fmla="*/ 1890585 h 6061990"/>
                <a:gd name="connsiteX68" fmla="*/ 3404374 w 9143999"/>
                <a:gd name="connsiteY68" fmla="*/ 1852581 h 6061990"/>
                <a:gd name="connsiteX69" fmla="*/ 3754480 w 9143999"/>
                <a:gd name="connsiteY69" fmla="*/ 1814578 h 6061990"/>
                <a:gd name="connsiteX70" fmla="*/ 4006556 w 9143999"/>
                <a:gd name="connsiteY70" fmla="*/ 1763907 h 6061990"/>
                <a:gd name="connsiteX71" fmla="*/ 4083579 w 9143999"/>
                <a:gd name="connsiteY71" fmla="*/ 1738571 h 6061990"/>
                <a:gd name="connsiteX72" fmla="*/ 4136095 w 9143999"/>
                <a:gd name="connsiteY72" fmla="*/ 1713235 h 6061990"/>
                <a:gd name="connsiteX73" fmla="*/ 4178107 w 9143999"/>
                <a:gd name="connsiteY73" fmla="*/ 1672065 h 6061990"/>
                <a:gd name="connsiteX74" fmla="*/ 4209617 w 9143999"/>
                <a:gd name="connsiteY74" fmla="*/ 1605558 h 6061990"/>
                <a:gd name="connsiteX75" fmla="*/ 4227122 w 9143999"/>
                <a:gd name="connsiteY75" fmla="*/ 1513716 h 6061990"/>
                <a:gd name="connsiteX76" fmla="*/ 4227122 w 9143999"/>
                <a:gd name="connsiteY76" fmla="*/ 1505403 h 6061990"/>
                <a:gd name="connsiteX77" fmla="*/ 4227122 w 9143999"/>
                <a:gd name="connsiteY77" fmla="*/ 1495902 h 6061990"/>
                <a:gd name="connsiteX78" fmla="*/ 4227122 w 9143999"/>
                <a:gd name="connsiteY78" fmla="*/ 1482047 h 6061990"/>
                <a:gd name="connsiteX79" fmla="*/ 4223621 w 9143999"/>
                <a:gd name="connsiteY79" fmla="*/ 1463045 h 6061990"/>
                <a:gd name="connsiteX80" fmla="*/ 4192112 w 9143999"/>
                <a:gd name="connsiteY80" fmla="*/ 1409207 h 6061990"/>
                <a:gd name="connsiteX81" fmla="*/ 4118589 w 9143999"/>
                <a:gd name="connsiteY81" fmla="*/ 1342700 h 6061990"/>
                <a:gd name="connsiteX82" fmla="*/ 3884019 w 9143999"/>
                <a:gd name="connsiteY82" fmla="*/ 1203354 h 6061990"/>
                <a:gd name="connsiteX83" fmla="*/ 3582928 w 9143999"/>
                <a:gd name="connsiteY83" fmla="*/ 1076675 h 6061990"/>
                <a:gd name="connsiteX84" fmla="*/ 3253829 w 9143999"/>
                <a:gd name="connsiteY84" fmla="*/ 965832 h 6061990"/>
                <a:gd name="connsiteX85" fmla="*/ 2543115 w 9143999"/>
                <a:gd name="connsiteY85" fmla="*/ 772647 h 6061990"/>
                <a:gd name="connsiteX86" fmla="*/ 1041163 w 9143999"/>
                <a:gd name="connsiteY86" fmla="*/ 468619 h 6061990"/>
                <a:gd name="connsiteX87" fmla="*/ 0 w 9143999"/>
                <a:gd name="connsiteY87" fmla="*/ 304674 h 6061990"/>
                <a:gd name="connsiteX88" fmla="*/ 0 w 9143999"/>
                <a:gd name="connsiteY88"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10075 w 9143999"/>
                <a:gd name="connsiteY31" fmla="*/ 3371932 h 6061990"/>
                <a:gd name="connsiteX32" fmla="*/ 2445086 w 9143999"/>
                <a:gd name="connsiteY32" fmla="*/ 3470900 h 6061990"/>
                <a:gd name="connsiteX33" fmla="*/ 2529111 w 9143999"/>
                <a:gd name="connsiteY33" fmla="*/ 3575409 h 6061990"/>
                <a:gd name="connsiteX34" fmla="*/ 2886218 w 9143999"/>
                <a:gd name="connsiteY34" fmla="*/ 3828766 h 6061990"/>
                <a:gd name="connsiteX35" fmla="*/ 3414877 w 9143999"/>
                <a:gd name="connsiteY35" fmla="*/ 4075790 h 6061990"/>
                <a:gd name="connsiteX36" fmla="*/ 4034564 w 9143999"/>
                <a:gd name="connsiteY36" fmla="*/ 4294310 h 6061990"/>
                <a:gd name="connsiteX37" fmla="*/ 4706767 w 9143999"/>
                <a:gd name="connsiteY37" fmla="*/ 4487495 h 6061990"/>
                <a:gd name="connsiteX38" fmla="*/ 6128195 w 9143999"/>
                <a:gd name="connsiteY38" fmla="*/ 4810525 h 6061990"/>
                <a:gd name="connsiteX39" fmla="*/ 7609141 w 9143999"/>
                <a:gd name="connsiteY39" fmla="*/ 5070216 h 6061990"/>
                <a:gd name="connsiteX40" fmla="*/ 9118095 w 9143999"/>
                <a:gd name="connsiteY40" fmla="*/ 5285570 h 6061990"/>
                <a:gd name="connsiteX41" fmla="*/ 9143999 w 9143999"/>
                <a:gd name="connsiteY41" fmla="*/ 5288702 h 6061990"/>
                <a:gd name="connsiteX42" fmla="*/ 9143999 w 9143999"/>
                <a:gd name="connsiteY42" fmla="*/ 6061990 h 6061990"/>
                <a:gd name="connsiteX43" fmla="*/ 4752032 w 9143999"/>
                <a:gd name="connsiteY43" fmla="*/ 6061990 h 6061990"/>
                <a:gd name="connsiteX44" fmla="*/ 3828002 w 9143999"/>
                <a:gd name="connsiteY44" fmla="*/ 5760614 h 6061990"/>
                <a:gd name="connsiteX45" fmla="*/ 3071774 w 9143999"/>
                <a:gd name="connsiteY45" fmla="*/ 5475587 h 6061990"/>
                <a:gd name="connsiteX46" fmla="*/ 2329551 w 9143999"/>
                <a:gd name="connsiteY46" fmla="*/ 5136722 h 6061990"/>
                <a:gd name="connsiteX47" fmla="*/ 1615336 w 9143999"/>
                <a:gd name="connsiteY47" fmla="*/ 4712349 h 6061990"/>
                <a:gd name="connsiteX48" fmla="*/ 1282736 w 9143999"/>
                <a:gd name="connsiteY48" fmla="*/ 4446324 h 6061990"/>
                <a:gd name="connsiteX49" fmla="*/ 992148 w 9143999"/>
                <a:gd name="connsiteY49" fmla="*/ 4123294 h 6061990"/>
                <a:gd name="connsiteX50" fmla="*/ 792588 w 9143999"/>
                <a:gd name="connsiteY50" fmla="*/ 3733758 h 6061990"/>
                <a:gd name="connsiteX51" fmla="*/ 761078 w 9143999"/>
                <a:gd name="connsiteY51" fmla="*/ 3296717 h 6061990"/>
                <a:gd name="connsiteX52" fmla="*/ 764579 w 9143999"/>
                <a:gd name="connsiteY52" fmla="*/ 3271381 h 6061990"/>
                <a:gd name="connsiteX53" fmla="*/ 767643 w 9143999"/>
                <a:gd name="connsiteY53" fmla="*/ 3257526 h 6061990"/>
                <a:gd name="connsiteX54" fmla="*/ 771582 w 9143999"/>
                <a:gd name="connsiteY54" fmla="*/ 3242878 h 6061990"/>
                <a:gd name="connsiteX55" fmla="*/ 774645 w 9143999"/>
                <a:gd name="connsiteY55" fmla="*/ 3234565 h 6061990"/>
                <a:gd name="connsiteX56" fmla="*/ 775083 w 9143999"/>
                <a:gd name="connsiteY56" fmla="*/ 3226251 h 6061990"/>
                <a:gd name="connsiteX57" fmla="*/ 775083 w 9143999"/>
                <a:gd name="connsiteY57" fmla="*/ 3223876 h 6061990"/>
                <a:gd name="connsiteX58" fmla="*/ 778146 w 9143999"/>
                <a:gd name="connsiteY58" fmla="*/ 3218334 h 6061990"/>
                <a:gd name="connsiteX59" fmla="*/ 782085 w 9143999"/>
                <a:gd name="connsiteY59" fmla="*/ 3195374 h 6061990"/>
                <a:gd name="connsiteX60" fmla="*/ 813594 w 9143999"/>
                <a:gd name="connsiteY60" fmla="*/ 3106699 h 6061990"/>
                <a:gd name="connsiteX61" fmla="*/ 890617 w 9143999"/>
                <a:gd name="connsiteY61" fmla="*/ 2926182 h 6061990"/>
                <a:gd name="connsiteX62" fmla="*/ 1156698 w 9143999"/>
                <a:gd name="connsiteY62" fmla="*/ 2565148 h 6061990"/>
                <a:gd name="connsiteX63" fmla="*/ 1576824 w 9143999"/>
                <a:gd name="connsiteY63" fmla="*/ 2254786 h 6061990"/>
                <a:gd name="connsiteX64" fmla="*/ 2077475 w 9143999"/>
                <a:gd name="connsiteY64" fmla="*/ 2055267 h 6061990"/>
                <a:gd name="connsiteX65" fmla="*/ 2560620 w 9143999"/>
                <a:gd name="connsiteY65" fmla="*/ 1947590 h 6061990"/>
                <a:gd name="connsiteX66" fmla="*/ 3005254 w 9143999"/>
                <a:gd name="connsiteY66" fmla="*/ 1890585 h 6061990"/>
                <a:gd name="connsiteX67" fmla="*/ 3404374 w 9143999"/>
                <a:gd name="connsiteY67" fmla="*/ 1852581 h 6061990"/>
                <a:gd name="connsiteX68" fmla="*/ 3754480 w 9143999"/>
                <a:gd name="connsiteY68" fmla="*/ 1814578 h 6061990"/>
                <a:gd name="connsiteX69" fmla="*/ 4006556 w 9143999"/>
                <a:gd name="connsiteY69" fmla="*/ 1763907 h 6061990"/>
                <a:gd name="connsiteX70" fmla="*/ 4083579 w 9143999"/>
                <a:gd name="connsiteY70" fmla="*/ 1738571 h 6061990"/>
                <a:gd name="connsiteX71" fmla="*/ 4136095 w 9143999"/>
                <a:gd name="connsiteY71" fmla="*/ 1713235 h 6061990"/>
                <a:gd name="connsiteX72" fmla="*/ 4178107 w 9143999"/>
                <a:gd name="connsiteY72" fmla="*/ 1672065 h 6061990"/>
                <a:gd name="connsiteX73" fmla="*/ 4209617 w 9143999"/>
                <a:gd name="connsiteY73" fmla="*/ 1605558 h 6061990"/>
                <a:gd name="connsiteX74" fmla="*/ 4227122 w 9143999"/>
                <a:gd name="connsiteY74" fmla="*/ 1513716 h 6061990"/>
                <a:gd name="connsiteX75" fmla="*/ 4227122 w 9143999"/>
                <a:gd name="connsiteY75" fmla="*/ 1505403 h 6061990"/>
                <a:gd name="connsiteX76" fmla="*/ 4227122 w 9143999"/>
                <a:gd name="connsiteY76" fmla="*/ 1495902 h 6061990"/>
                <a:gd name="connsiteX77" fmla="*/ 4227122 w 9143999"/>
                <a:gd name="connsiteY77" fmla="*/ 1482047 h 6061990"/>
                <a:gd name="connsiteX78" fmla="*/ 4223621 w 9143999"/>
                <a:gd name="connsiteY78" fmla="*/ 1463045 h 6061990"/>
                <a:gd name="connsiteX79" fmla="*/ 4192112 w 9143999"/>
                <a:gd name="connsiteY79" fmla="*/ 1409207 h 6061990"/>
                <a:gd name="connsiteX80" fmla="*/ 4118589 w 9143999"/>
                <a:gd name="connsiteY80" fmla="*/ 1342700 h 6061990"/>
                <a:gd name="connsiteX81" fmla="*/ 3884019 w 9143999"/>
                <a:gd name="connsiteY81" fmla="*/ 1203354 h 6061990"/>
                <a:gd name="connsiteX82" fmla="*/ 3582928 w 9143999"/>
                <a:gd name="connsiteY82" fmla="*/ 1076675 h 6061990"/>
                <a:gd name="connsiteX83" fmla="*/ 3253829 w 9143999"/>
                <a:gd name="connsiteY83" fmla="*/ 965832 h 6061990"/>
                <a:gd name="connsiteX84" fmla="*/ 2543115 w 9143999"/>
                <a:gd name="connsiteY84" fmla="*/ 772647 h 6061990"/>
                <a:gd name="connsiteX85" fmla="*/ 1041163 w 9143999"/>
                <a:gd name="connsiteY85" fmla="*/ 468619 h 6061990"/>
                <a:gd name="connsiteX86" fmla="*/ 0 w 9143999"/>
                <a:gd name="connsiteY86" fmla="*/ 304674 h 6061990"/>
                <a:gd name="connsiteX87" fmla="*/ 0 w 9143999"/>
                <a:gd name="connsiteY87"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45086 w 9143999"/>
                <a:gd name="connsiteY31" fmla="*/ 3470900 h 6061990"/>
                <a:gd name="connsiteX32" fmla="*/ 2529111 w 9143999"/>
                <a:gd name="connsiteY32" fmla="*/ 3575409 h 6061990"/>
                <a:gd name="connsiteX33" fmla="*/ 2886218 w 9143999"/>
                <a:gd name="connsiteY33" fmla="*/ 3828766 h 6061990"/>
                <a:gd name="connsiteX34" fmla="*/ 3414877 w 9143999"/>
                <a:gd name="connsiteY34" fmla="*/ 4075790 h 6061990"/>
                <a:gd name="connsiteX35" fmla="*/ 4034564 w 9143999"/>
                <a:gd name="connsiteY35" fmla="*/ 4294310 h 6061990"/>
                <a:gd name="connsiteX36" fmla="*/ 4706767 w 9143999"/>
                <a:gd name="connsiteY36" fmla="*/ 4487495 h 6061990"/>
                <a:gd name="connsiteX37" fmla="*/ 6128195 w 9143999"/>
                <a:gd name="connsiteY37" fmla="*/ 4810525 h 6061990"/>
                <a:gd name="connsiteX38" fmla="*/ 7609141 w 9143999"/>
                <a:gd name="connsiteY38" fmla="*/ 5070216 h 6061990"/>
                <a:gd name="connsiteX39" fmla="*/ 9118095 w 9143999"/>
                <a:gd name="connsiteY39" fmla="*/ 5285570 h 6061990"/>
                <a:gd name="connsiteX40" fmla="*/ 9143999 w 9143999"/>
                <a:gd name="connsiteY40" fmla="*/ 5288702 h 6061990"/>
                <a:gd name="connsiteX41" fmla="*/ 9143999 w 9143999"/>
                <a:gd name="connsiteY41" fmla="*/ 6061990 h 6061990"/>
                <a:gd name="connsiteX42" fmla="*/ 4752032 w 9143999"/>
                <a:gd name="connsiteY42" fmla="*/ 6061990 h 6061990"/>
                <a:gd name="connsiteX43" fmla="*/ 3828002 w 9143999"/>
                <a:gd name="connsiteY43" fmla="*/ 5760614 h 6061990"/>
                <a:gd name="connsiteX44" fmla="*/ 3071774 w 9143999"/>
                <a:gd name="connsiteY44" fmla="*/ 5475587 h 6061990"/>
                <a:gd name="connsiteX45" fmla="*/ 2329551 w 9143999"/>
                <a:gd name="connsiteY45" fmla="*/ 5136722 h 6061990"/>
                <a:gd name="connsiteX46" fmla="*/ 1615336 w 9143999"/>
                <a:gd name="connsiteY46" fmla="*/ 4712349 h 6061990"/>
                <a:gd name="connsiteX47" fmla="*/ 1282736 w 9143999"/>
                <a:gd name="connsiteY47" fmla="*/ 4446324 h 6061990"/>
                <a:gd name="connsiteX48" fmla="*/ 992148 w 9143999"/>
                <a:gd name="connsiteY48" fmla="*/ 4123294 h 6061990"/>
                <a:gd name="connsiteX49" fmla="*/ 792588 w 9143999"/>
                <a:gd name="connsiteY49" fmla="*/ 3733758 h 6061990"/>
                <a:gd name="connsiteX50" fmla="*/ 761078 w 9143999"/>
                <a:gd name="connsiteY50" fmla="*/ 3296717 h 6061990"/>
                <a:gd name="connsiteX51" fmla="*/ 764579 w 9143999"/>
                <a:gd name="connsiteY51" fmla="*/ 3271381 h 6061990"/>
                <a:gd name="connsiteX52" fmla="*/ 767643 w 9143999"/>
                <a:gd name="connsiteY52" fmla="*/ 3257526 h 6061990"/>
                <a:gd name="connsiteX53" fmla="*/ 771582 w 9143999"/>
                <a:gd name="connsiteY53" fmla="*/ 3242878 h 6061990"/>
                <a:gd name="connsiteX54" fmla="*/ 774645 w 9143999"/>
                <a:gd name="connsiteY54" fmla="*/ 3234565 h 6061990"/>
                <a:gd name="connsiteX55" fmla="*/ 775083 w 9143999"/>
                <a:gd name="connsiteY55" fmla="*/ 3226251 h 6061990"/>
                <a:gd name="connsiteX56" fmla="*/ 775083 w 9143999"/>
                <a:gd name="connsiteY56" fmla="*/ 3223876 h 6061990"/>
                <a:gd name="connsiteX57" fmla="*/ 778146 w 9143999"/>
                <a:gd name="connsiteY57" fmla="*/ 3218334 h 6061990"/>
                <a:gd name="connsiteX58" fmla="*/ 782085 w 9143999"/>
                <a:gd name="connsiteY58" fmla="*/ 3195374 h 6061990"/>
                <a:gd name="connsiteX59" fmla="*/ 813594 w 9143999"/>
                <a:gd name="connsiteY59" fmla="*/ 3106699 h 6061990"/>
                <a:gd name="connsiteX60" fmla="*/ 890617 w 9143999"/>
                <a:gd name="connsiteY60" fmla="*/ 2926182 h 6061990"/>
                <a:gd name="connsiteX61" fmla="*/ 1156698 w 9143999"/>
                <a:gd name="connsiteY61" fmla="*/ 2565148 h 6061990"/>
                <a:gd name="connsiteX62" fmla="*/ 1576824 w 9143999"/>
                <a:gd name="connsiteY62" fmla="*/ 2254786 h 6061990"/>
                <a:gd name="connsiteX63" fmla="*/ 2077475 w 9143999"/>
                <a:gd name="connsiteY63" fmla="*/ 2055267 h 6061990"/>
                <a:gd name="connsiteX64" fmla="*/ 2560620 w 9143999"/>
                <a:gd name="connsiteY64" fmla="*/ 1947590 h 6061990"/>
                <a:gd name="connsiteX65" fmla="*/ 3005254 w 9143999"/>
                <a:gd name="connsiteY65" fmla="*/ 1890585 h 6061990"/>
                <a:gd name="connsiteX66" fmla="*/ 3404374 w 9143999"/>
                <a:gd name="connsiteY66" fmla="*/ 1852581 h 6061990"/>
                <a:gd name="connsiteX67" fmla="*/ 3754480 w 9143999"/>
                <a:gd name="connsiteY67" fmla="*/ 1814578 h 6061990"/>
                <a:gd name="connsiteX68" fmla="*/ 4006556 w 9143999"/>
                <a:gd name="connsiteY68" fmla="*/ 1763907 h 6061990"/>
                <a:gd name="connsiteX69" fmla="*/ 4083579 w 9143999"/>
                <a:gd name="connsiteY69" fmla="*/ 1738571 h 6061990"/>
                <a:gd name="connsiteX70" fmla="*/ 4136095 w 9143999"/>
                <a:gd name="connsiteY70" fmla="*/ 1713235 h 6061990"/>
                <a:gd name="connsiteX71" fmla="*/ 4178107 w 9143999"/>
                <a:gd name="connsiteY71" fmla="*/ 1672065 h 6061990"/>
                <a:gd name="connsiteX72" fmla="*/ 4209617 w 9143999"/>
                <a:gd name="connsiteY72" fmla="*/ 1605558 h 6061990"/>
                <a:gd name="connsiteX73" fmla="*/ 4227122 w 9143999"/>
                <a:gd name="connsiteY73" fmla="*/ 1513716 h 6061990"/>
                <a:gd name="connsiteX74" fmla="*/ 4227122 w 9143999"/>
                <a:gd name="connsiteY74" fmla="*/ 1505403 h 6061990"/>
                <a:gd name="connsiteX75" fmla="*/ 4227122 w 9143999"/>
                <a:gd name="connsiteY75" fmla="*/ 1495902 h 6061990"/>
                <a:gd name="connsiteX76" fmla="*/ 4227122 w 9143999"/>
                <a:gd name="connsiteY76" fmla="*/ 1482047 h 6061990"/>
                <a:gd name="connsiteX77" fmla="*/ 4223621 w 9143999"/>
                <a:gd name="connsiteY77" fmla="*/ 1463045 h 6061990"/>
                <a:gd name="connsiteX78" fmla="*/ 4192112 w 9143999"/>
                <a:gd name="connsiteY78" fmla="*/ 1409207 h 6061990"/>
                <a:gd name="connsiteX79" fmla="*/ 4118589 w 9143999"/>
                <a:gd name="connsiteY79" fmla="*/ 1342700 h 6061990"/>
                <a:gd name="connsiteX80" fmla="*/ 3884019 w 9143999"/>
                <a:gd name="connsiteY80" fmla="*/ 1203354 h 6061990"/>
                <a:gd name="connsiteX81" fmla="*/ 3582928 w 9143999"/>
                <a:gd name="connsiteY81" fmla="*/ 1076675 h 6061990"/>
                <a:gd name="connsiteX82" fmla="*/ 3253829 w 9143999"/>
                <a:gd name="connsiteY82" fmla="*/ 965832 h 6061990"/>
                <a:gd name="connsiteX83" fmla="*/ 2543115 w 9143999"/>
                <a:gd name="connsiteY83" fmla="*/ 772647 h 6061990"/>
                <a:gd name="connsiteX84" fmla="*/ 1041163 w 9143999"/>
                <a:gd name="connsiteY84" fmla="*/ 468619 h 6061990"/>
                <a:gd name="connsiteX85" fmla="*/ 0 w 9143999"/>
                <a:gd name="connsiteY85" fmla="*/ 304674 h 6061990"/>
                <a:gd name="connsiteX86" fmla="*/ 0 w 9143999"/>
                <a:gd name="connsiteY86"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43999" h="6061990">
                  <a:moveTo>
                    <a:pt x="0" y="0"/>
                  </a:moveTo>
                  <a:cubicBezTo>
                    <a:pt x="383616" y="31868"/>
                    <a:pt x="768406" y="70410"/>
                    <a:pt x="1153197" y="113919"/>
                  </a:cubicBezTo>
                  <a:cubicBezTo>
                    <a:pt x="1681856" y="174091"/>
                    <a:pt x="2214016" y="243764"/>
                    <a:pt x="2742675" y="338773"/>
                  </a:cubicBezTo>
                  <a:cubicBezTo>
                    <a:pt x="3008755" y="383110"/>
                    <a:pt x="3271334" y="436949"/>
                    <a:pt x="3537414" y="500288"/>
                  </a:cubicBezTo>
                  <a:lnTo>
                    <a:pt x="3933033" y="607965"/>
                  </a:lnTo>
                  <a:cubicBezTo>
                    <a:pt x="4062572" y="649135"/>
                    <a:pt x="4195613" y="693473"/>
                    <a:pt x="4328653" y="747311"/>
                  </a:cubicBezTo>
                  <a:cubicBezTo>
                    <a:pt x="4458192" y="797983"/>
                    <a:pt x="4591232" y="861322"/>
                    <a:pt x="4717270" y="940496"/>
                  </a:cubicBezTo>
                  <a:cubicBezTo>
                    <a:pt x="4780289" y="981667"/>
                    <a:pt x="4843308" y="1026004"/>
                    <a:pt x="4902826" y="1079842"/>
                  </a:cubicBezTo>
                  <a:cubicBezTo>
                    <a:pt x="4958842" y="1130514"/>
                    <a:pt x="5011358" y="1190686"/>
                    <a:pt x="5053371" y="1260359"/>
                  </a:cubicBezTo>
                  <a:cubicBezTo>
                    <a:pt x="5074377" y="1295196"/>
                    <a:pt x="5088381" y="1333200"/>
                    <a:pt x="5102386" y="1371203"/>
                  </a:cubicBezTo>
                  <a:cubicBezTo>
                    <a:pt x="5109388" y="1390205"/>
                    <a:pt x="5112889" y="1409207"/>
                    <a:pt x="5116390" y="1428208"/>
                  </a:cubicBezTo>
                  <a:lnTo>
                    <a:pt x="5116390" y="1434542"/>
                  </a:lnTo>
                  <a:lnTo>
                    <a:pt x="5119454" y="1440084"/>
                  </a:lnTo>
                  <a:cubicBezTo>
                    <a:pt x="5119600" y="1442195"/>
                    <a:pt x="5119745" y="1444307"/>
                    <a:pt x="5119891" y="1446418"/>
                  </a:cubicBezTo>
                  <a:lnTo>
                    <a:pt x="5126893" y="1472546"/>
                  </a:lnTo>
                  <a:cubicBezTo>
                    <a:pt x="5137396" y="1526384"/>
                    <a:pt x="5144398" y="1586557"/>
                    <a:pt x="5144398" y="1646729"/>
                  </a:cubicBezTo>
                  <a:cubicBezTo>
                    <a:pt x="5140897" y="1710068"/>
                    <a:pt x="5133895" y="1776574"/>
                    <a:pt x="5112889" y="1843081"/>
                  </a:cubicBezTo>
                  <a:cubicBezTo>
                    <a:pt x="5088381" y="1912754"/>
                    <a:pt x="5053371" y="1982427"/>
                    <a:pt x="5000855" y="2048933"/>
                  </a:cubicBezTo>
                  <a:cubicBezTo>
                    <a:pt x="4948339" y="2118606"/>
                    <a:pt x="4881819" y="2181946"/>
                    <a:pt x="4808297" y="2235784"/>
                  </a:cubicBezTo>
                  <a:cubicBezTo>
                    <a:pt x="4731274" y="2289622"/>
                    <a:pt x="4650750" y="2333960"/>
                    <a:pt x="4570225" y="2371963"/>
                  </a:cubicBezTo>
                  <a:cubicBezTo>
                    <a:pt x="4486200" y="2409967"/>
                    <a:pt x="4405676" y="2441637"/>
                    <a:pt x="4325152" y="2470139"/>
                  </a:cubicBezTo>
                  <a:cubicBezTo>
                    <a:pt x="4248128" y="2495475"/>
                    <a:pt x="4171105" y="2517644"/>
                    <a:pt x="4094082" y="2536645"/>
                  </a:cubicBezTo>
                  <a:cubicBezTo>
                    <a:pt x="3943537" y="2577816"/>
                    <a:pt x="3803494" y="2606319"/>
                    <a:pt x="3670454" y="2634821"/>
                  </a:cubicBezTo>
                  <a:lnTo>
                    <a:pt x="3292341" y="2713995"/>
                  </a:lnTo>
                  <a:cubicBezTo>
                    <a:pt x="3173305" y="2739331"/>
                    <a:pt x="3064772" y="2767834"/>
                    <a:pt x="2966743" y="2796336"/>
                  </a:cubicBezTo>
                  <a:cubicBezTo>
                    <a:pt x="2868713" y="2824839"/>
                    <a:pt x="2781187" y="2856509"/>
                    <a:pt x="2711166" y="2888178"/>
                  </a:cubicBezTo>
                  <a:cubicBezTo>
                    <a:pt x="2641145" y="2919848"/>
                    <a:pt x="2588629" y="2951518"/>
                    <a:pt x="2550117" y="2986354"/>
                  </a:cubicBezTo>
                  <a:cubicBezTo>
                    <a:pt x="2511606" y="3018024"/>
                    <a:pt x="2483597" y="3052860"/>
                    <a:pt x="2466092" y="3087697"/>
                  </a:cubicBezTo>
                  <a:cubicBezTo>
                    <a:pt x="2445086" y="3125701"/>
                    <a:pt x="2433604" y="3159391"/>
                    <a:pt x="2420578" y="3217543"/>
                  </a:cubicBezTo>
                  <a:cubicBezTo>
                    <a:pt x="2407552" y="3275695"/>
                    <a:pt x="2400327" y="3409351"/>
                    <a:pt x="2445086" y="3470900"/>
                  </a:cubicBezTo>
                  <a:cubicBezTo>
                    <a:pt x="2489845" y="3532449"/>
                    <a:pt x="2490599" y="3537406"/>
                    <a:pt x="2529111" y="3575409"/>
                  </a:cubicBezTo>
                  <a:cubicBezTo>
                    <a:pt x="2606134" y="3654583"/>
                    <a:pt x="2732172" y="3743258"/>
                    <a:pt x="2886218" y="3828766"/>
                  </a:cubicBezTo>
                  <a:cubicBezTo>
                    <a:pt x="3036764" y="3914274"/>
                    <a:pt x="3218818" y="3996616"/>
                    <a:pt x="3414877" y="4075790"/>
                  </a:cubicBezTo>
                  <a:cubicBezTo>
                    <a:pt x="3607435" y="4151797"/>
                    <a:pt x="3817499" y="4224637"/>
                    <a:pt x="4034564" y="4294310"/>
                  </a:cubicBezTo>
                  <a:cubicBezTo>
                    <a:pt x="4251629" y="4360816"/>
                    <a:pt x="4475697" y="4427323"/>
                    <a:pt x="4706767" y="4487495"/>
                  </a:cubicBezTo>
                  <a:cubicBezTo>
                    <a:pt x="5165405" y="4607839"/>
                    <a:pt x="5645049" y="4712349"/>
                    <a:pt x="6128195" y="4810525"/>
                  </a:cubicBezTo>
                  <a:cubicBezTo>
                    <a:pt x="6614841" y="4905534"/>
                    <a:pt x="7111991" y="4994209"/>
                    <a:pt x="7609141" y="5070216"/>
                  </a:cubicBezTo>
                  <a:cubicBezTo>
                    <a:pt x="8109791" y="5149390"/>
                    <a:pt x="8613943" y="5222230"/>
                    <a:pt x="9118095" y="5285570"/>
                  </a:cubicBezTo>
                  <a:lnTo>
                    <a:pt x="9143999" y="5288702"/>
                  </a:lnTo>
                  <a:lnTo>
                    <a:pt x="9143999" y="6061990"/>
                  </a:lnTo>
                  <a:lnTo>
                    <a:pt x="4752032" y="6061990"/>
                  </a:lnTo>
                  <a:cubicBezTo>
                    <a:pt x="4441382" y="5969608"/>
                    <a:pt x="4132773" y="5869741"/>
                    <a:pt x="3828002" y="5760614"/>
                  </a:cubicBezTo>
                  <a:cubicBezTo>
                    <a:pt x="3572425" y="5671939"/>
                    <a:pt x="3323850" y="5576930"/>
                    <a:pt x="3071774" y="5475587"/>
                  </a:cubicBezTo>
                  <a:cubicBezTo>
                    <a:pt x="2823199" y="5371078"/>
                    <a:pt x="2574625" y="5260234"/>
                    <a:pt x="2329551" y="5136722"/>
                  </a:cubicBezTo>
                  <a:cubicBezTo>
                    <a:pt x="2087978" y="5010044"/>
                    <a:pt x="1846405" y="4873864"/>
                    <a:pt x="1615336" y="4712349"/>
                  </a:cubicBezTo>
                  <a:cubicBezTo>
                    <a:pt x="1499801" y="4630008"/>
                    <a:pt x="1387767" y="4544500"/>
                    <a:pt x="1282736" y="4446324"/>
                  </a:cubicBezTo>
                  <a:cubicBezTo>
                    <a:pt x="1177704" y="4348149"/>
                    <a:pt x="1076173" y="4243639"/>
                    <a:pt x="992148" y="4123294"/>
                  </a:cubicBezTo>
                  <a:cubicBezTo>
                    <a:pt x="908123" y="4006116"/>
                    <a:pt x="834601" y="3873104"/>
                    <a:pt x="792588" y="3733758"/>
                  </a:cubicBezTo>
                  <a:cubicBezTo>
                    <a:pt x="750575" y="3591244"/>
                    <a:pt x="740072" y="3442397"/>
                    <a:pt x="761078" y="3296717"/>
                  </a:cubicBezTo>
                  <a:lnTo>
                    <a:pt x="764579" y="3271381"/>
                  </a:lnTo>
                  <a:lnTo>
                    <a:pt x="767643" y="3257526"/>
                  </a:lnTo>
                  <a:cubicBezTo>
                    <a:pt x="768081" y="3249212"/>
                    <a:pt x="771582" y="3242878"/>
                    <a:pt x="771582" y="3242878"/>
                  </a:cubicBezTo>
                  <a:lnTo>
                    <a:pt x="774645" y="3234565"/>
                  </a:lnTo>
                  <a:lnTo>
                    <a:pt x="775083" y="3226251"/>
                  </a:lnTo>
                  <a:lnTo>
                    <a:pt x="775083" y="3223876"/>
                  </a:lnTo>
                  <a:lnTo>
                    <a:pt x="778146" y="3218334"/>
                  </a:lnTo>
                  <a:lnTo>
                    <a:pt x="782085" y="3195374"/>
                  </a:lnTo>
                  <a:cubicBezTo>
                    <a:pt x="792588" y="3166871"/>
                    <a:pt x="799590" y="3138368"/>
                    <a:pt x="813594" y="3106699"/>
                  </a:cubicBezTo>
                  <a:cubicBezTo>
                    <a:pt x="834601" y="3046527"/>
                    <a:pt x="859108" y="2986354"/>
                    <a:pt x="890617" y="2926182"/>
                  </a:cubicBezTo>
                  <a:cubicBezTo>
                    <a:pt x="953636" y="2802670"/>
                    <a:pt x="1041163" y="2679159"/>
                    <a:pt x="1156698" y="2565148"/>
                  </a:cubicBezTo>
                  <a:cubicBezTo>
                    <a:pt x="1272232" y="2447970"/>
                    <a:pt x="1419277" y="2340294"/>
                    <a:pt x="1576824" y="2254786"/>
                  </a:cubicBezTo>
                  <a:cubicBezTo>
                    <a:pt x="1737873" y="2169278"/>
                    <a:pt x="1909424" y="2102772"/>
                    <a:pt x="2077475" y="2055267"/>
                  </a:cubicBezTo>
                  <a:cubicBezTo>
                    <a:pt x="2242024" y="2004596"/>
                    <a:pt x="2406574" y="1972926"/>
                    <a:pt x="2560620" y="1947590"/>
                  </a:cubicBezTo>
                  <a:cubicBezTo>
                    <a:pt x="2718168" y="1922255"/>
                    <a:pt x="2865212" y="1903253"/>
                    <a:pt x="3005254" y="1890585"/>
                  </a:cubicBezTo>
                  <a:cubicBezTo>
                    <a:pt x="3145296" y="1874750"/>
                    <a:pt x="3281837" y="1862082"/>
                    <a:pt x="3404374" y="1852581"/>
                  </a:cubicBezTo>
                  <a:lnTo>
                    <a:pt x="3754480" y="1814578"/>
                  </a:lnTo>
                  <a:cubicBezTo>
                    <a:pt x="3856010" y="1798743"/>
                    <a:pt x="3947038" y="1782908"/>
                    <a:pt x="4006556" y="1763907"/>
                  </a:cubicBezTo>
                  <a:cubicBezTo>
                    <a:pt x="4038065" y="1754406"/>
                    <a:pt x="4066074" y="1748072"/>
                    <a:pt x="4083579" y="1738571"/>
                  </a:cubicBezTo>
                  <a:cubicBezTo>
                    <a:pt x="4104585" y="1732237"/>
                    <a:pt x="4122090" y="1722736"/>
                    <a:pt x="4136095" y="1713235"/>
                  </a:cubicBezTo>
                  <a:cubicBezTo>
                    <a:pt x="4150099" y="1703734"/>
                    <a:pt x="4164103" y="1691066"/>
                    <a:pt x="4178107" y="1672065"/>
                  </a:cubicBezTo>
                  <a:cubicBezTo>
                    <a:pt x="4192112" y="1653063"/>
                    <a:pt x="4202615" y="1630894"/>
                    <a:pt x="4209617" y="1605558"/>
                  </a:cubicBezTo>
                  <a:cubicBezTo>
                    <a:pt x="4220120" y="1577056"/>
                    <a:pt x="4223621" y="1548553"/>
                    <a:pt x="4227122" y="1513716"/>
                  </a:cubicBezTo>
                  <a:lnTo>
                    <a:pt x="4227122" y="1505403"/>
                  </a:lnTo>
                  <a:lnTo>
                    <a:pt x="4227122" y="1495902"/>
                  </a:lnTo>
                  <a:lnTo>
                    <a:pt x="4227122" y="1482047"/>
                  </a:lnTo>
                  <a:cubicBezTo>
                    <a:pt x="4227122" y="1475713"/>
                    <a:pt x="4227122" y="1469379"/>
                    <a:pt x="4223621" y="1463045"/>
                  </a:cubicBezTo>
                  <a:cubicBezTo>
                    <a:pt x="4220120" y="1447210"/>
                    <a:pt x="4209617" y="1428208"/>
                    <a:pt x="4192112" y="1409207"/>
                  </a:cubicBezTo>
                  <a:cubicBezTo>
                    <a:pt x="4171105" y="1387038"/>
                    <a:pt x="4146598" y="1364869"/>
                    <a:pt x="4118589" y="1342700"/>
                  </a:cubicBezTo>
                  <a:cubicBezTo>
                    <a:pt x="4055570" y="1295196"/>
                    <a:pt x="3975046" y="1247691"/>
                    <a:pt x="3884019" y="1203354"/>
                  </a:cubicBezTo>
                  <a:cubicBezTo>
                    <a:pt x="3792991" y="1159016"/>
                    <a:pt x="3691461" y="1117846"/>
                    <a:pt x="3582928" y="1076675"/>
                  </a:cubicBezTo>
                  <a:cubicBezTo>
                    <a:pt x="3477896" y="1038672"/>
                    <a:pt x="3365863" y="1000668"/>
                    <a:pt x="3253829" y="965832"/>
                  </a:cubicBezTo>
                  <a:cubicBezTo>
                    <a:pt x="3026261" y="892992"/>
                    <a:pt x="2784688" y="829652"/>
                    <a:pt x="2543115" y="772647"/>
                  </a:cubicBezTo>
                  <a:cubicBezTo>
                    <a:pt x="2056469" y="655469"/>
                    <a:pt x="1548816" y="557293"/>
                    <a:pt x="1041163" y="468619"/>
                  </a:cubicBezTo>
                  <a:cubicBezTo>
                    <a:pt x="696624" y="408848"/>
                    <a:pt x="348905" y="354833"/>
                    <a:pt x="0" y="304674"/>
                  </a:cubicBezTo>
                  <a:lnTo>
                    <a:pt x="0" y="0"/>
                  </a:lnTo>
                  <a:close/>
                </a:path>
              </a:pathLst>
            </a:custGeom>
            <a:solidFill>
              <a:schemeClr val="tx1">
                <a:lumMod val="85000"/>
                <a:lumOff val="15000"/>
              </a:schemeClr>
            </a:solidFill>
            <a:ln>
              <a:noFill/>
            </a:ln>
          </p:spPr>
          <p:txBody>
            <a:bodyPr/>
            <a:lstStyle/>
            <a:p>
              <a:pPr eaLnBrk="1" fontAlgn="auto" hangingPunct="1">
                <a:spcBef>
                  <a:spcPts val="0"/>
                </a:spcBef>
                <a:spcAft>
                  <a:spcPts val="0"/>
                </a:spcAft>
                <a:defRPr/>
              </a:pPr>
              <a:endParaRPr kumimoji="0" lang="en-US">
                <a:latin typeface="+mn-lt"/>
                <a:ea typeface="+mn-ea"/>
              </a:endParaRPr>
            </a:p>
          </p:txBody>
        </p:sp>
        <p:sp>
          <p:nvSpPr>
            <p:cNvPr id="5172" name="Freeform 8"/>
            <p:cNvSpPr>
              <a:spLocks/>
            </p:cNvSpPr>
            <p:nvPr/>
          </p:nvSpPr>
          <p:spPr bwMode="auto">
            <a:xfrm>
              <a:off x="0" y="869184"/>
              <a:ext cx="8795010" cy="5988817"/>
            </a:xfrm>
            <a:custGeom>
              <a:avLst/>
              <a:gdLst>
                <a:gd name="T0" fmla="*/ 0 w 8795010"/>
                <a:gd name="T1" fmla="*/ 0 h 5988817"/>
                <a:gd name="T2" fmla="*/ 3082902 w 8795010"/>
                <a:gd name="T3" fmla="*/ 500228 h 5988817"/>
                <a:gd name="T4" fmla="*/ 4784409 w 8795010"/>
                <a:gd name="T5" fmla="*/ 1380772 h 5988817"/>
                <a:gd name="T6" fmla="*/ 3404998 w 8795010"/>
                <a:gd name="T7" fmla="*/ 2267652 h 5988817"/>
                <a:gd name="T8" fmla="*/ 1703491 w 8795010"/>
                <a:gd name="T9" fmla="*/ 3230549 h 5988817"/>
                <a:gd name="T10" fmla="*/ 5887237 w 8795010"/>
                <a:gd name="T11" fmla="*/ 5409738 h 5988817"/>
                <a:gd name="T12" fmla="*/ 8795010 w 8795010"/>
                <a:gd name="T13" fmla="*/ 5988817 h 5988817"/>
                <a:gd name="T14" fmla="*/ 7910172 w 8795010"/>
                <a:gd name="T15" fmla="*/ 5988817 h 5988817"/>
                <a:gd name="T16" fmla="*/ 5813715 w 8795010"/>
                <a:gd name="T17" fmla="*/ 5552272 h 5988817"/>
                <a:gd name="T18" fmla="*/ 2757305 w 8795010"/>
                <a:gd name="T19" fmla="*/ 4570370 h 5988817"/>
                <a:gd name="T20" fmla="*/ 1479425 w 8795010"/>
                <a:gd name="T21" fmla="*/ 3211544 h 5988817"/>
                <a:gd name="T22" fmla="*/ 2183134 w 8795010"/>
                <a:gd name="T23" fmla="*/ 2394349 h 5988817"/>
                <a:gd name="T24" fmla="*/ 3355983 w 8795010"/>
                <a:gd name="T25" fmla="*/ 2121950 h 5988817"/>
                <a:gd name="T26" fmla="*/ 4269755 w 8795010"/>
                <a:gd name="T27" fmla="*/ 1916067 h 5988817"/>
                <a:gd name="T28" fmla="*/ 4560342 w 8795010"/>
                <a:gd name="T29" fmla="*/ 1396610 h 5988817"/>
                <a:gd name="T30" fmla="*/ 3009380 w 8795010"/>
                <a:gd name="T31" fmla="*/ 642762 h 5988817"/>
                <a:gd name="T32" fmla="*/ 0 w 8795010"/>
                <a:gd name="T33" fmla="*/ 153235 h 59888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795010" h="5988817">
                  <a:moveTo>
                    <a:pt x="0" y="0"/>
                  </a:moveTo>
                  <a:cubicBezTo>
                    <a:pt x="1275901" y="148554"/>
                    <a:pt x="2311734" y="316320"/>
                    <a:pt x="3082902" y="500228"/>
                  </a:cubicBezTo>
                  <a:cubicBezTo>
                    <a:pt x="4178728" y="759957"/>
                    <a:pt x="4735394" y="1048193"/>
                    <a:pt x="4784409" y="1380772"/>
                  </a:cubicBezTo>
                  <a:cubicBezTo>
                    <a:pt x="4882438" y="2049099"/>
                    <a:pt x="4129714" y="2159959"/>
                    <a:pt x="3404998" y="2267652"/>
                  </a:cubicBezTo>
                  <a:cubicBezTo>
                    <a:pt x="2627767" y="2381679"/>
                    <a:pt x="1829529" y="2498874"/>
                    <a:pt x="1703491" y="3230549"/>
                  </a:cubicBezTo>
                  <a:cubicBezTo>
                    <a:pt x="1542443" y="4168107"/>
                    <a:pt x="3888142" y="4931457"/>
                    <a:pt x="5887237" y="5409738"/>
                  </a:cubicBezTo>
                  <a:cubicBezTo>
                    <a:pt x="6920721" y="5655400"/>
                    <a:pt x="7970450" y="5850672"/>
                    <a:pt x="8795010" y="5988817"/>
                  </a:cubicBezTo>
                  <a:lnTo>
                    <a:pt x="7910172" y="5988817"/>
                  </a:lnTo>
                  <a:cubicBezTo>
                    <a:pt x="7256881" y="5868994"/>
                    <a:pt x="6531625" y="5722599"/>
                    <a:pt x="5813715" y="5552272"/>
                  </a:cubicBezTo>
                  <a:cubicBezTo>
                    <a:pt x="4507826" y="5238697"/>
                    <a:pt x="3478520" y="4909285"/>
                    <a:pt x="2757305" y="4570370"/>
                  </a:cubicBezTo>
                  <a:cubicBezTo>
                    <a:pt x="1829529" y="4136433"/>
                    <a:pt x="1398901" y="3677156"/>
                    <a:pt x="1479425" y="3211544"/>
                  </a:cubicBezTo>
                  <a:cubicBezTo>
                    <a:pt x="1545945" y="2837788"/>
                    <a:pt x="1773512" y="2571724"/>
                    <a:pt x="2183134" y="2394349"/>
                  </a:cubicBezTo>
                  <a:cubicBezTo>
                    <a:pt x="2529737" y="2242312"/>
                    <a:pt x="2949863" y="2178964"/>
                    <a:pt x="3355983" y="2121950"/>
                  </a:cubicBezTo>
                  <a:cubicBezTo>
                    <a:pt x="3709589" y="2068104"/>
                    <a:pt x="4042188" y="2020592"/>
                    <a:pt x="4269755" y="1916067"/>
                  </a:cubicBezTo>
                  <a:cubicBezTo>
                    <a:pt x="4416799" y="1846384"/>
                    <a:pt x="4609356" y="1716520"/>
                    <a:pt x="4560342" y="1396610"/>
                  </a:cubicBezTo>
                  <a:cubicBezTo>
                    <a:pt x="4521830" y="1133713"/>
                    <a:pt x="3986171" y="873984"/>
                    <a:pt x="3009380" y="642762"/>
                  </a:cubicBezTo>
                  <a:cubicBezTo>
                    <a:pt x="2258781" y="463602"/>
                    <a:pt x="1245927" y="300260"/>
                    <a:pt x="0" y="153235"/>
                  </a:cubicBezTo>
                  <a:lnTo>
                    <a:pt x="0" y="0"/>
                  </a:lnTo>
                  <a:close/>
                </a:path>
              </a:pathLst>
            </a:custGeom>
            <a:solidFill>
              <a:srgbClr val="FFDB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1" name="Freeform 9"/>
            <p:cNvSpPr>
              <a:spLocks/>
            </p:cNvSpPr>
            <p:nvPr/>
          </p:nvSpPr>
          <p:spPr bwMode="auto">
            <a:xfrm>
              <a:off x="0" y="918905"/>
              <a:ext cx="8513763" cy="5939096"/>
            </a:xfrm>
            <a:custGeom>
              <a:avLst/>
              <a:gdLst/>
              <a:ahLst/>
              <a:cxnLst/>
              <a:rect l="l" t="t" r="r" b="b"/>
              <a:pathLst>
                <a:path w="8513236" h="5939720">
                  <a:moveTo>
                    <a:pt x="0" y="0"/>
                  </a:moveTo>
                  <a:cubicBezTo>
                    <a:pt x="1267237" y="148192"/>
                    <a:pt x="2295572" y="315238"/>
                    <a:pt x="3057919" y="495651"/>
                  </a:cubicBezTo>
                  <a:cubicBezTo>
                    <a:pt x="3555058" y="612834"/>
                    <a:pt x="3943667" y="739519"/>
                    <a:pt x="4216743" y="869370"/>
                  </a:cubicBezTo>
                  <a:cubicBezTo>
                    <a:pt x="4521328" y="1015057"/>
                    <a:pt x="4689375" y="1173412"/>
                    <a:pt x="4713882" y="1334935"/>
                  </a:cubicBezTo>
                  <a:cubicBezTo>
                    <a:pt x="4804908" y="1965190"/>
                    <a:pt x="4118716" y="2066537"/>
                    <a:pt x="3387011" y="2174219"/>
                  </a:cubicBezTo>
                  <a:cubicBezTo>
                    <a:pt x="2588788" y="2291402"/>
                    <a:pt x="1766058" y="2411752"/>
                    <a:pt x="1633021" y="3175025"/>
                  </a:cubicBezTo>
                  <a:cubicBezTo>
                    <a:pt x="1559500" y="3599417"/>
                    <a:pt x="1969115" y="4023810"/>
                    <a:pt x="2844359" y="4435534"/>
                  </a:cubicBezTo>
                  <a:cubicBezTo>
                    <a:pt x="3555058" y="4771248"/>
                    <a:pt x="4570342" y="5097460"/>
                    <a:pt x="5865704" y="5404669"/>
                  </a:cubicBezTo>
                  <a:cubicBezTo>
                    <a:pt x="6793025" y="5624727"/>
                    <a:pt x="7733382" y="5804910"/>
                    <a:pt x="8513236" y="5939720"/>
                  </a:cubicBezTo>
                  <a:lnTo>
                    <a:pt x="8179609" y="5939720"/>
                  </a:lnTo>
                  <a:cubicBezTo>
                    <a:pt x="7465516" y="5812559"/>
                    <a:pt x="6646676" y="5651037"/>
                    <a:pt x="5837696" y="5458510"/>
                  </a:cubicBezTo>
                  <a:cubicBezTo>
                    <a:pt x="4538833" y="5148133"/>
                    <a:pt x="3513046" y="4818754"/>
                    <a:pt x="2798847" y="4483041"/>
                  </a:cubicBezTo>
                  <a:cubicBezTo>
                    <a:pt x="1892093" y="4058648"/>
                    <a:pt x="1471976" y="3615253"/>
                    <a:pt x="1548997" y="3168691"/>
                  </a:cubicBezTo>
                  <a:cubicBezTo>
                    <a:pt x="1689036" y="2364245"/>
                    <a:pt x="2581786" y="2234394"/>
                    <a:pt x="3369506" y="2117211"/>
                  </a:cubicBezTo>
                  <a:cubicBezTo>
                    <a:pt x="4090708" y="2012696"/>
                    <a:pt x="4713882" y="1920850"/>
                    <a:pt x="4629859" y="1341269"/>
                  </a:cubicBezTo>
                  <a:cubicBezTo>
                    <a:pt x="4559122" y="844575"/>
                    <a:pt x="2958673" y="403585"/>
                    <a:pt x="0" y="57926"/>
                  </a:cubicBezTo>
                  <a:close/>
                </a:path>
              </a:pathLst>
            </a:custGeom>
            <a:solidFill>
              <a:schemeClr val="tx1">
                <a:lumMod val="85000"/>
                <a:lumOff val="15000"/>
              </a:schemeClr>
            </a:solidFill>
            <a:ln>
              <a:noFill/>
            </a:ln>
          </p:spPr>
          <p:txBody>
            <a:bodyPr/>
            <a:lstStyle/>
            <a:p>
              <a:pPr eaLnBrk="1" fontAlgn="auto" hangingPunct="1">
                <a:spcBef>
                  <a:spcPts val="0"/>
                </a:spcBef>
                <a:spcAft>
                  <a:spcPts val="0"/>
                </a:spcAft>
                <a:defRPr/>
              </a:pPr>
              <a:endParaRPr kumimoji="0" lang="en-US">
                <a:latin typeface="+mn-lt"/>
                <a:ea typeface="+mn-ea"/>
              </a:endParaRPr>
            </a:p>
          </p:txBody>
        </p:sp>
      </p:grpSp>
      <p:grpSp>
        <p:nvGrpSpPr>
          <p:cNvPr id="5131" name="Group 47"/>
          <p:cNvGrpSpPr>
            <a:grpSpLocks/>
          </p:cNvGrpSpPr>
          <p:nvPr/>
        </p:nvGrpSpPr>
        <p:grpSpPr bwMode="auto">
          <a:xfrm>
            <a:off x="2700845" y="4706634"/>
            <a:ext cx="1915782" cy="1933434"/>
            <a:chOff x="1329655" y="2514600"/>
            <a:chExt cx="1337345" cy="1389841"/>
          </a:xfrm>
        </p:grpSpPr>
        <p:sp>
          <p:nvSpPr>
            <p:cNvPr id="24" name="Oval 64"/>
            <p:cNvSpPr/>
            <p:nvPr/>
          </p:nvSpPr>
          <p:spPr>
            <a:xfrm>
              <a:off x="1329357" y="3434280"/>
              <a:ext cx="1337575" cy="470161"/>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sz="1100"/>
            </a:p>
          </p:txBody>
        </p:sp>
        <p:sp>
          <p:nvSpPr>
            <p:cNvPr id="25" name="Oval 65"/>
            <p:cNvSpPr/>
            <p:nvPr/>
          </p:nvSpPr>
          <p:spPr>
            <a:xfrm>
              <a:off x="1415795" y="2514499"/>
              <a:ext cx="1183538" cy="1182250"/>
            </a:xfrm>
            <a:prstGeom prst="ellipse">
              <a:avLst/>
            </a:prstGeom>
            <a:solidFill>
              <a:srgbClr val="0070C0"/>
            </a:solidFill>
            <a:ln w="12700" cap="flat" cmpd="sng" algn="ctr">
              <a:solidFill>
                <a:srgbClr val="760000"/>
              </a:solidFill>
              <a:prstDash val="solid"/>
            </a:ln>
            <a:effectLst/>
          </p:spPr>
          <p:txBody>
            <a:bodyPr anchor="ctr"/>
            <a:lstStyle/>
            <a:p>
              <a:pPr algn="ctr" eaLnBrk="1" fontAlgn="auto" hangingPunct="1">
                <a:spcBef>
                  <a:spcPts val="0"/>
                </a:spcBef>
                <a:spcAft>
                  <a:spcPts val="0"/>
                </a:spcAft>
                <a:defRPr/>
              </a:pPr>
              <a:endParaRPr kumimoji="0" lang="en-US" kern="0">
                <a:solidFill>
                  <a:sysClr val="window" lastClr="FFFFFF"/>
                </a:solidFill>
                <a:latin typeface="Calibri"/>
                <a:ea typeface="+mn-ea"/>
              </a:endParaRPr>
            </a:p>
          </p:txBody>
        </p:sp>
        <p:sp>
          <p:nvSpPr>
            <p:cNvPr id="26" name="Oval 66"/>
            <p:cNvSpPr/>
            <p:nvPr/>
          </p:nvSpPr>
          <p:spPr>
            <a:xfrm>
              <a:off x="1542128" y="2553298"/>
              <a:ext cx="930873" cy="819358"/>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anchor="ctr"/>
            <a:lstStyle/>
            <a:p>
              <a:pPr algn="ctr" eaLnBrk="1" fontAlgn="auto" hangingPunct="1">
                <a:spcBef>
                  <a:spcPts val="0"/>
                </a:spcBef>
                <a:spcAft>
                  <a:spcPts val="0"/>
                </a:spcAft>
                <a:defRPr/>
              </a:pPr>
              <a:endParaRPr kumimoji="0" lang="en-US" sz="1100" kern="0">
                <a:solidFill>
                  <a:sysClr val="window" lastClr="FFFFFF"/>
                </a:solidFill>
                <a:latin typeface="Calibri"/>
                <a:ea typeface="+mn-ea"/>
              </a:endParaRPr>
            </a:p>
          </p:txBody>
        </p:sp>
        <p:sp>
          <p:nvSpPr>
            <p:cNvPr id="27" name="TextBox 67"/>
            <p:cNvSpPr txBox="1"/>
            <p:nvPr/>
          </p:nvSpPr>
          <p:spPr>
            <a:xfrm>
              <a:off x="1604186" y="2893366"/>
              <a:ext cx="806757" cy="461032"/>
            </a:xfrm>
            <a:prstGeom prst="rect">
              <a:avLst/>
            </a:prstGeom>
            <a:noFill/>
          </p:spPr>
          <p:txBody>
            <a:bodyPr wrap="none">
              <a:spAutoFit/>
            </a:bodyPr>
            <a:lstStyle/>
            <a:p>
              <a:pPr algn="ctr" eaLnBrk="1" fontAlgn="auto" hangingPunct="1">
                <a:spcBef>
                  <a:spcPts val="0"/>
                </a:spcBef>
                <a:spcAft>
                  <a:spcPts val="0"/>
                </a:spcAft>
                <a:defRPr/>
              </a:pPr>
              <a:r>
                <a:rPr kumimoji="0" lang="en-US" sz="2400" b="1" dirty="0">
                  <a:solidFill>
                    <a:schemeClr val="bg1"/>
                  </a:solidFill>
                  <a:effectLst>
                    <a:outerShdw blurRad="50800" dist="38100" dir="5400000" algn="t" rotWithShape="0">
                      <a:prstClr val="black">
                        <a:alpha val="40000"/>
                      </a:prstClr>
                    </a:outerShdw>
                  </a:effectLst>
                  <a:latin typeface="+mn-lt"/>
                  <a:ea typeface="+mn-ea"/>
                </a:rPr>
                <a:t>2016</a:t>
              </a:r>
            </a:p>
          </p:txBody>
        </p:sp>
      </p:grpSp>
      <p:grpSp>
        <p:nvGrpSpPr>
          <p:cNvPr id="3" name="群組 2"/>
          <p:cNvGrpSpPr/>
          <p:nvPr/>
        </p:nvGrpSpPr>
        <p:grpSpPr>
          <a:xfrm>
            <a:off x="2069288" y="2484270"/>
            <a:ext cx="6912524" cy="2143096"/>
            <a:chOff x="2069288" y="2484270"/>
            <a:chExt cx="6912524" cy="2143096"/>
          </a:xfrm>
        </p:grpSpPr>
        <p:pic>
          <p:nvPicPr>
            <p:cNvPr id="5132" name="圖片 65"/>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2069288" y="2484270"/>
              <a:ext cx="4313238" cy="214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4" descr="從管理企業到管理人生的終極MBA：迎戰劇變時代，世紀經理人傑克‧威爾許的重量級指南"/>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455257" y="2484270"/>
              <a:ext cx="1220838" cy="1669634"/>
            </a:xfrm>
            <a:prstGeom prst="rect">
              <a:avLst/>
            </a:prstGeom>
            <a:noFill/>
            <a:ln>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6499303" y="4182043"/>
              <a:ext cx="1105231" cy="307777"/>
            </a:xfrm>
            <a:prstGeom prst="rect">
              <a:avLst/>
            </a:prstGeom>
            <a:noFill/>
          </p:spPr>
          <p:txBody>
            <a:bodyPr wrap="square" rtlCol="0">
              <a:spAutoFit/>
            </a:bodyPr>
            <a:lstStyle/>
            <a:p>
              <a:pPr algn="ctr"/>
              <a:r>
                <a:rPr lang="zh-TW" altLang="en-US" sz="1400" b="1" dirty="0">
                  <a:solidFill>
                    <a:schemeClr val="bg1"/>
                  </a:solidFill>
                  <a:latin typeface="微軟正黑體" panose="020B0604030504040204" pitchFamily="34" charset="-120"/>
                  <a:ea typeface="微軟正黑體" panose="020B0604030504040204" pitchFamily="34" charset="-120"/>
                </a:rPr>
                <a:t>終極 </a:t>
              </a:r>
              <a:r>
                <a:rPr lang="en-US" altLang="zh-TW" sz="1400" b="1" dirty="0">
                  <a:solidFill>
                    <a:schemeClr val="bg1"/>
                  </a:solidFill>
                  <a:latin typeface="微軟正黑體" panose="020B0604030504040204" pitchFamily="34" charset="-120"/>
                  <a:ea typeface="微軟正黑體" panose="020B0604030504040204" pitchFamily="34" charset="-120"/>
                </a:rPr>
                <a:t>MBA</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pic>
          <p:nvPicPr>
            <p:cNvPr id="20" name="圖片 19"/>
            <p:cNvPicPr>
              <a:picLocks/>
            </p:cNvPicPr>
            <p:nvPr/>
          </p:nvPicPr>
          <p:blipFill>
            <a:blip r:embed="rId4"/>
            <a:stretch>
              <a:fillRect/>
            </a:stretch>
          </p:blipFill>
          <p:spPr>
            <a:xfrm>
              <a:off x="7761412" y="2484270"/>
              <a:ext cx="1220400" cy="1670400"/>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
          <p:nvSpPr>
            <p:cNvPr id="21" name="文字方塊 20"/>
            <p:cNvSpPr txBox="1"/>
            <p:nvPr/>
          </p:nvSpPr>
          <p:spPr>
            <a:xfrm>
              <a:off x="7820103" y="4182043"/>
              <a:ext cx="1105231" cy="307777"/>
            </a:xfrm>
            <a:prstGeom prst="rect">
              <a:avLst/>
            </a:prstGeom>
            <a:noFill/>
          </p:spPr>
          <p:txBody>
            <a:bodyPr wrap="square" rtlCol="0">
              <a:spAutoFit/>
            </a:bodyPr>
            <a:lstStyle/>
            <a:p>
              <a:pPr algn="ctr"/>
              <a:r>
                <a:rPr lang="zh-TW" altLang="en-US" sz="1400" b="1" dirty="0">
                  <a:solidFill>
                    <a:schemeClr val="bg1"/>
                  </a:solidFill>
                  <a:latin typeface="微軟正黑體" panose="020B0604030504040204" pitchFamily="34" charset="-120"/>
                  <a:ea typeface="微軟正黑體" panose="020B0604030504040204" pitchFamily="34" charset="-120"/>
                </a:rPr>
                <a:t>全員經營學</a:t>
              </a:r>
            </a:p>
          </p:txBody>
        </p:sp>
      </p:grpSp>
    </p:spTree>
    <p:extLst>
      <p:ext uri="{BB962C8B-B14F-4D97-AF65-F5344CB8AC3E}">
        <p14:creationId xmlns:p14="http://schemas.microsoft.com/office/powerpoint/2010/main" val="785736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950" y="107950"/>
            <a:ext cx="8820150" cy="900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4800" b="1" dirty="0">
                <a:solidFill>
                  <a:schemeClr val="bg1"/>
                </a:solidFill>
                <a:latin typeface="標楷體" panose="03000509000000000000" pitchFamily="65" charset="-120"/>
                <a:ea typeface="標楷體" panose="03000509000000000000" pitchFamily="65" charset="-120"/>
              </a:rPr>
              <a:t>2017 </a:t>
            </a:r>
            <a:r>
              <a:rPr kumimoji="0" lang="zh-TW" altLang="en-US" sz="4800" b="1" dirty="0">
                <a:solidFill>
                  <a:schemeClr val="bg1"/>
                </a:solidFill>
                <a:latin typeface="標楷體" panose="03000509000000000000" pitchFamily="65" charset="-120"/>
                <a:ea typeface="標楷體" panose="03000509000000000000" pitchFamily="65" charset="-120"/>
              </a:rPr>
              <a:t>主題研討書籍</a:t>
            </a:r>
          </a:p>
        </p:txBody>
      </p:sp>
      <p:cxnSp>
        <p:nvCxnSpPr>
          <p:cNvPr id="7" name="直線接點 6"/>
          <p:cNvCxnSpPr/>
          <p:nvPr/>
        </p:nvCxnSpPr>
        <p:spPr>
          <a:xfrm flipV="1">
            <a:off x="71438" y="882650"/>
            <a:ext cx="9001125" cy="1111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5124" name="Group 42"/>
          <p:cNvGrpSpPr>
            <a:grpSpLocks/>
          </p:cNvGrpSpPr>
          <p:nvPr/>
        </p:nvGrpSpPr>
        <p:grpSpPr bwMode="auto">
          <a:xfrm>
            <a:off x="-31142" y="1038699"/>
            <a:ext cx="9144000" cy="5765800"/>
            <a:chOff x="0" y="774866"/>
            <a:chExt cx="9144000" cy="6083135"/>
          </a:xfrm>
        </p:grpSpPr>
        <p:sp>
          <p:nvSpPr>
            <p:cNvPr id="8" name="Freeform 6"/>
            <p:cNvSpPr>
              <a:spLocks/>
            </p:cNvSpPr>
            <p:nvPr/>
          </p:nvSpPr>
          <p:spPr bwMode="auto">
            <a:xfrm>
              <a:off x="0" y="774866"/>
              <a:ext cx="9144000" cy="6083135"/>
            </a:xfrm>
            <a:custGeom>
              <a:avLst/>
              <a:gdLst>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9902 h 6083134"/>
                <a:gd name="connsiteX77" fmla="*/ 4160360 w 9144000"/>
                <a:gd name="connsiteY77" fmla="*/ 1520401 h 6083134"/>
                <a:gd name="connsiteX78" fmla="*/ 4163861 w 9144000"/>
                <a:gd name="connsiteY78" fmla="*/ 1516046 h 6083134"/>
                <a:gd name="connsiteX79" fmla="*/ 4163861 w 9144000"/>
                <a:gd name="connsiteY79" fmla="*/ 1497042 h 6083134"/>
                <a:gd name="connsiteX80" fmla="*/ 4139354 w 9144000"/>
                <a:gd name="connsiteY80" fmla="*/ 1452700 h 6083134"/>
                <a:gd name="connsiteX81" fmla="*/ 4072836 w 9144000"/>
                <a:gd name="connsiteY81" fmla="*/ 1392521 h 6083134"/>
                <a:gd name="connsiteX82" fmla="*/ 3852275 w 9144000"/>
                <a:gd name="connsiteY82" fmla="*/ 1259494 h 6083134"/>
                <a:gd name="connsiteX83" fmla="*/ 3558194 w 9144000"/>
                <a:gd name="connsiteY83" fmla="*/ 1132802 h 6083134"/>
                <a:gd name="connsiteX84" fmla="*/ 3232605 w 9144000"/>
                <a:gd name="connsiteY84" fmla="*/ 1018779 h 6083134"/>
                <a:gd name="connsiteX85" fmla="*/ 2528911 w 9144000"/>
                <a:gd name="connsiteY85" fmla="*/ 825574 h 6083134"/>
                <a:gd name="connsiteX86" fmla="*/ 1030499 w 9144000"/>
                <a:gd name="connsiteY86" fmla="*/ 515179 h 6083134"/>
                <a:gd name="connsiteX87" fmla="*/ 0 w 9144000"/>
                <a:gd name="connsiteY87" fmla="*/ 348488 h 6083134"/>
                <a:gd name="connsiteX88" fmla="*/ 0 w 9144000"/>
                <a:gd name="connsiteY8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516046 h 6083134"/>
                <a:gd name="connsiteX78" fmla="*/ 4163861 w 9144000"/>
                <a:gd name="connsiteY78" fmla="*/ 1497042 h 6083134"/>
                <a:gd name="connsiteX79" fmla="*/ 4139354 w 9144000"/>
                <a:gd name="connsiteY79" fmla="*/ 1452700 h 6083134"/>
                <a:gd name="connsiteX80" fmla="*/ 4072836 w 9144000"/>
                <a:gd name="connsiteY80" fmla="*/ 1392521 h 6083134"/>
                <a:gd name="connsiteX81" fmla="*/ 3852275 w 9144000"/>
                <a:gd name="connsiteY81" fmla="*/ 1259494 h 6083134"/>
                <a:gd name="connsiteX82" fmla="*/ 3558194 w 9144000"/>
                <a:gd name="connsiteY82" fmla="*/ 1132802 h 6083134"/>
                <a:gd name="connsiteX83" fmla="*/ 3232605 w 9144000"/>
                <a:gd name="connsiteY83" fmla="*/ 1018779 h 6083134"/>
                <a:gd name="connsiteX84" fmla="*/ 2528911 w 9144000"/>
                <a:gd name="connsiteY84" fmla="*/ 825574 h 6083134"/>
                <a:gd name="connsiteX85" fmla="*/ 1030499 w 9144000"/>
                <a:gd name="connsiteY85" fmla="*/ 515179 h 6083134"/>
                <a:gd name="connsiteX86" fmla="*/ 0 w 9144000"/>
                <a:gd name="connsiteY86" fmla="*/ 348488 h 6083134"/>
                <a:gd name="connsiteX87" fmla="*/ 0 w 9144000"/>
                <a:gd name="connsiteY87"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497042 h 6083134"/>
                <a:gd name="connsiteX78" fmla="*/ 4139354 w 9144000"/>
                <a:gd name="connsiteY78" fmla="*/ 1452700 h 6083134"/>
                <a:gd name="connsiteX79" fmla="*/ 4072836 w 9144000"/>
                <a:gd name="connsiteY79" fmla="*/ 1392521 h 6083134"/>
                <a:gd name="connsiteX80" fmla="*/ 3852275 w 9144000"/>
                <a:gd name="connsiteY80" fmla="*/ 1259494 h 6083134"/>
                <a:gd name="connsiteX81" fmla="*/ 3558194 w 9144000"/>
                <a:gd name="connsiteY81" fmla="*/ 1132802 h 6083134"/>
                <a:gd name="connsiteX82" fmla="*/ 3232605 w 9144000"/>
                <a:gd name="connsiteY82" fmla="*/ 1018779 h 6083134"/>
                <a:gd name="connsiteX83" fmla="*/ 2528911 w 9144000"/>
                <a:gd name="connsiteY83" fmla="*/ 825574 h 6083134"/>
                <a:gd name="connsiteX84" fmla="*/ 1030499 w 9144000"/>
                <a:gd name="connsiteY84" fmla="*/ 515179 h 6083134"/>
                <a:gd name="connsiteX85" fmla="*/ 0 w 9144000"/>
                <a:gd name="connsiteY85" fmla="*/ 348488 h 6083134"/>
                <a:gd name="connsiteX86" fmla="*/ 0 w 9144000"/>
                <a:gd name="connsiteY86"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3861 w 9144000"/>
                <a:gd name="connsiteY76" fmla="*/ 1497042 h 6083134"/>
                <a:gd name="connsiteX77" fmla="*/ 4139354 w 9144000"/>
                <a:gd name="connsiteY77" fmla="*/ 1452700 h 6083134"/>
                <a:gd name="connsiteX78" fmla="*/ 4072836 w 9144000"/>
                <a:gd name="connsiteY78" fmla="*/ 1392521 h 6083134"/>
                <a:gd name="connsiteX79" fmla="*/ 3852275 w 9144000"/>
                <a:gd name="connsiteY79" fmla="*/ 1259494 h 6083134"/>
                <a:gd name="connsiteX80" fmla="*/ 3558194 w 9144000"/>
                <a:gd name="connsiteY80" fmla="*/ 1132802 h 6083134"/>
                <a:gd name="connsiteX81" fmla="*/ 3232605 w 9144000"/>
                <a:gd name="connsiteY81" fmla="*/ 1018779 h 6083134"/>
                <a:gd name="connsiteX82" fmla="*/ 2528911 w 9144000"/>
                <a:gd name="connsiteY82" fmla="*/ 825574 h 6083134"/>
                <a:gd name="connsiteX83" fmla="*/ 1030499 w 9144000"/>
                <a:gd name="connsiteY83" fmla="*/ 515179 h 6083134"/>
                <a:gd name="connsiteX84" fmla="*/ 0 w 9144000"/>
                <a:gd name="connsiteY84" fmla="*/ 348488 h 6083134"/>
                <a:gd name="connsiteX85" fmla="*/ 0 w 9144000"/>
                <a:gd name="connsiteY85"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94255 h 6083134"/>
                <a:gd name="connsiteX32" fmla="*/ 2528911 w 9144000"/>
                <a:gd name="connsiteY32" fmla="*/ 3399797 h 6083134"/>
                <a:gd name="connsiteX33" fmla="*/ 2563921 w 9144000"/>
                <a:gd name="connsiteY33" fmla="*/ 3470270 h 6083134"/>
                <a:gd name="connsiteX34" fmla="*/ 2640942 w 9144000"/>
                <a:gd name="connsiteY34" fmla="*/ 3558954 h 6083134"/>
                <a:gd name="connsiteX35" fmla="*/ 2977035 w 9144000"/>
                <a:gd name="connsiteY35" fmla="*/ 3787000 h 6083134"/>
                <a:gd name="connsiteX36" fmla="*/ 3491676 w 9144000"/>
                <a:gd name="connsiteY36" fmla="*/ 4018213 h 6083134"/>
                <a:gd name="connsiteX37" fmla="*/ 4104345 w 9144000"/>
                <a:gd name="connsiteY37" fmla="*/ 4230422 h 6083134"/>
                <a:gd name="connsiteX38" fmla="*/ 4769528 w 9144000"/>
                <a:gd name="connsiteY38" fmla="*/ 4414126 h 6083134"/>
                <a:gd name="connsiteX39" fmla="*/ 6183917 w 9144000"/>
                <a:gd name="connsiteY39" fmla="*/ 4727688 h 6083134"/>
                <a:gd name="connsiteX40" fmla="*/ 7661324 w 9144000"/>
                <a:gd name="connsiteY40" fmla="*/ 4977905 h 6083134"/>
                <a:gd name="connsiteX41" fmla="*/ 9144000 w 9144000"/>
                <a:gd name="connsiteY41" fmla="*/ 5180860 h 6083134"/>
                <a:gd name="connsiteX42" fmla="*/ 9144000 w 9144000"/>
                <a:gd name="connsiteY42" fmla="*/ 6083134 h 6083134"/>
                <a:gd name="connsiteX43" fmla="*/ 4375201 w 9144000"/>
                <a:gd name="connsiteY43" fmla="*/ 6083134 h 6083134"/>
                <a:gd name="connsiteX44" fmla="*/ 3764751 w 9144000"/>
                <a:gd name="connsiteY44" fmla="*/ 5874251 h 6083134"/>
                <a:gd name="connsiteX45" fmla="*/ 3001541 w 9144000"/>
                <a:gd name="connsiteY45" fmla="*/ 5582860 h 6083134"/>
                <a:gd name="connsiteX46" fmla="*/ 2252335 w 9144000"/>
                <a:gd name="connsiteY46" fmla="*/ 5234456 h 6083134"/>
                <a:gd name="connsiteX47" fmla="*/ 1524135 w 9144000"/>
                <a:gd name="connsiteY47" fmla="*/ 4797369 h 6083134"/>
                <a:gd name="connsiteX48" fmla="*/ 1181040 w 9144000"/>
                <a:gd name="connsiteY48" fmla="*/ 4521814 h 6083134"/>
                <a:gd name="connsiteX49" fmla="*/ 879957 w 9144000"/>
                <a:gd name="connsiteY49" fmla="*/ 4186080 h 6083134"/>
                <a:gd name="connsiteX50" fmla="*/ 673400 w 9144000"/>
                <a:gd name="connsiteY50" fmla="*/ 3774331 h 6083134"/>
                <a:gd name="connsiteX51" fmla="*/ 641892 w 9144000"/>
                <a:gd name="connsiteY51" fmla="*/ 3315072 h 6083134"/>
                <a:gd name="connsiteX52" fmla="*/ 645393 w 9144000"/>
                <a:gd name="connsiteY52" fmla="*/ 3286567 h 6083134"/>
                <a:gd name="connsiteX53" fmla="*/ 648456 w 9144000"/>
                <a:gd name="connsiteY53" fmla="*/ 3269938 h 6083134"/>
                <a:gd name="connsiteX54" fmla="*/ 652395 w 9144000"/>
                <a:gd name="connsiteY54" fmla="*/ 3254894 h 6083134"/>
                <a:gd name="connsiteX55" fmla="*/ 655458 w 9144000"/>
                <a:gd name="connsiteY55" fmla="*/ 3246579 h 6083134"/>
                <a:gd name="connsiteX56" fmla="*/ 655896 w 9144000"/>
                <a:gd name="connsiteY56" fmla="*/ 3238265 h 6083134"/>
                <a:gd name="connsiteX57" fmla="*/ 655896 w 9144000"/>
                <a:gd name="connsiteY57" fmla="*/ 3235890 h 6083134"/>
                <a:gd name="connsiteX58" fmla="*/ 658959 w 9144000"/>
                <a:gd name="connsiteY58" fmla="*/ 3230347 h 6083134"/>
                <a:gd name="connsiteX59" fmla="*/ 666398 w 9144000"/>
                <a:gd name="connsiteY59" fmla="*/ 3207384 h 6083134"/>
                <a:gd name="connsiteX60" fmla="*/ 694406 w 9144000"/>
                <a:gd name="connsiteY60" fmla="*/ 3115533 h 6083134"/>
                <a:gd name="connsiteX61" fmla="*/ 778429 w 9144000"/>
                <a:gd name="connsiteY61" fmla="*/ 2925494 h 6083134"/>
                <a:gd name="connsiteX62" fmla="*/ 1062007 w 9144000"/>
                <a:gd name="connsiteY62" fmla="*/ 2548585 h 6083134"/>
                <a:gd name="connsiteX63" fmla="*/ 1506630 w 9144000"/>
                <a:gd name="connsiteY63" fmla="*/ 2222354 h 6083134"/>
                <a:gd name="connsiteX64" fmla="*/ 2031774 w 9144000"/>
                <a:gd name="connsiteY64" fmla="*/ 2016479 h 6083134"/>
                <a:gd name="connsiteX65" fmla="*/ 2532412 w 9144000"/>
                <a:gd name="connsiteY65" fmla="*/ 1905623 h 6083134"/>
                <a:gd name="connsiteX66" fmla="*/ 2984036 w 9144000"/>
                <a:gd name="connsiteY66" fmla="*/ 1851779 h 6083134"/>
                <a:gd name="connsiteX67" fmla="*/ 3386647 w 9144000"/>
                <a:gd name="connsiteY67" fmla="*/ 1816939 h 6083134"/>
                <a:gd name="connsiteX68" fmla="*/ 3726241 w 9144000"/>
                <a:gd name="connsiteY68" fmla="*/ 1782099 h 6083134"/>
                <a:gd name="connsiteX69" fmla="*/ 3967807 w 9144000"/>
                <a:gd name="connsiteY69" fmla="*/ 1740924 h 6083134"/>
                <a:gd name="connsiteX70" fmla="*/ 4030824 w 9144000"/>
                <a:gd name="connsiteY70" fmla="*/ 1725087 h 6083134"/>
                <a:gd name="connsiteX71" fmla="*/ 4072836 w 9144000"/>
                <a:gd name="connsiteY71" fmla="*/ 1709251 h 6083134"/>
                <a:gd name="connsiteX72" fmla="*/ 4111347 w 9144000"/>
                <a:gd name="connsiteY72" fmla="*/ 1680745 h 6083134"/>
                <a:gd name="connsiteX73" fmla="*/ 4142855 w 9144000"/>
                <a:gd name="connsiteY73" fmla="*/ 1623734 h 6083134"/>
                <a:gd name="connsiteX74" fmla="*/ 4139354 w 9144000"/>
                <a:gd name="connsiteY74" fmla="*/ 1452700 h 6083134"/>
                <a:gd name="connsiteX75" fmla="*/ 4072836 w 9144000"/>
                <a:gd name="connsiteY75" fmla="*/ 1392521 h 6083134"/>
                <a:gd name="connsiteX76" fmla="*/ 3852275 w 9144000"/>
                <a:gd name="connsiteY76" fmla="*/ 1259494 h 6083134"/>
                <a:gd name="connsiteX77" fmla="*/ 3558194 w 9144000"/>
                <a:gd name="connsiteY77" fmla="*/ 1132802 h 6083134"/>
                <a:gd name="connsiteX78" fmla="*/ 3232605 w 9144000"/>
                <a:gd name="connsiteY78" fmla="*/ 1018779 h 6083134"/>
                <a:gd name="connsiteX79" fmla="*/ 2528911 w 9144000"/>
                <a:gd name="connsiteY79" fmla="*/ 825574 h 6083134"/>
                <a:gd name="connsiteX80" fmla="*/ 1030499 w 9144000"/>
                <a:gd name="connsiteY80" fmla="*/ 515179 h 6083134"/>
                <a:gd name="connsiteX81" fmla="*/ 0 w 9144000"/>
                <a:gd name="connsiteY81" fmla="*/ 348488 h 6083134"/>
                <a:gd name="connsiteX82" fmla="*/ 0 w 9144000"/>
                <a:gd name="connsiteY82"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94255 h 6083134"/>
                <a:gd name="connsiteX31" fmla="*/ 2528911 w 9144000"/>
                <a:gd name="connsiteY31" fmla="*/ 3399797 h 6083134"/>
                <a:gd name="connsiteX32" fmla="*/ 2563921 w 9144000"/>
                <a:gd name="connsiteY32" fmla="*/ 3470270 h 6083134"/>
                <a:gd name="connsiteX33" fmla="*/ 2640942 w 9144000"/>
                <a:gd name="connsiteY33" fmla="*/ 3558954 h 6083134"/>
                <a:gd name="connsiteX34" fmla="*/ 2977035 w 9144000"/>
                <a:gd name="connsiteY34" fmla="*/ 3787000 h 6083134"/>
                <a:gd name="connsiteX35" fmla="*/ 3491676 w 9144000"/>
                <a:gd name="connsiteY35" fmla="*/ 4018213 h 6083134"/>
                <a:gd name="connsiteX36" fmla="*/ 4104345 w 9144000"/>
                <a:gd name="connsiteY36" fmla="*/ 4230422 h 6083134"/>
                <a:gd name="connsiteX37" fmla="*/ 4769528 w 9144000"/>
                <a:gd name="connsiteY37" fmla="*/ 4414126 h 6083134"/>
                <a:gd name="connsiteX38" fmla="*/ 6183917 w 9144000"/>
                <a:gd name="connsiteY38" fmla="*/ 4727688 h 6083134"/>
                <a:gd name="connsiteX39" fmla="*/ 7661324 w 9144000"/>
                <a:gd name="connsiteY39" fmla="*/ 4977905 h 6083134"/>
                <a:gd name="connsiteX40" fmla="*/ 9144000 w 9144000"/>
                <a:gd name="connsiteY40" fmla="*/ 5180860 h 6083134"/>
                <a:gd name="connsiteX41" fmla="*/ 9144000 w 9144000"/>
                <a:gd name="connsiteY41" fmla="*/ 6083134 h 6083134"/>
                <a:gd name="connsiteX42" fmla="*/ 4375201 w 9144000"/>
                <a:gd name="connsiteY42" fmla="*/ 6083134 h 6083134"/>
                <a:gd name="connsiteX43" fmla="*/ 3764751 w 9144000"/>
                <a:gd name="connsiteY43" fmla="*/ 5874251 h 6083134"/>
                <a:gd name="connsiteX44" fmla="*/ 3001541 w 9144000"/>
                <a:gd name="connsiteY44" fmla="*/ 5582860 h 6083134"/>
                <a:gd name="connsiteX45" fmla="*/ 2252335 w 9144000"/>
                <a:gd name="connsiteY45" fmla="*/ 5234456 h 6083134"/>
                <a:gd name="connsiteX46" fmla="*/ 1524135 w 9144000"/>
                <a:gd name="connsiteY46" fmla="*/ 4797369 h 6083134"/>
                <a:gd name="connsiteX47" fmla="*/ 1181040 w 9144000"/>
                <a:gd name="connsiteY47" fmla="*/ 4521814 h 6083134"/>
                <a:gd name="connsiteX48" fmla="*/ 879957 w 9144000"/>
                <a:gd name="connsiteY48" fmla="*/ 4186080 h 6083134"/>
                <a:gd name="connsiteX49" fmla="*/ 673400 w 9144000"/>
                <a:gd name="connsiteY49" fmla="*/ 3774331 h 6083134"/>
                <a:gd name="connsiteX50" fmla="*/ 641892 w 9144000"/>
                <a:gd name="connsiteY50" fmla="*/ 3315072 h 6083134"/>
                <a:gd name="connsiteX51" fmla="*/ 645393 w 9144000"/>
                <a:gd name="connsiteY51" fmla="*/ 3286567 h 6083134"/>
                <a:gd name="connsiteX52" fmla="*/ 648456 w 9144000"/>
                <a:gd name="connsiteY52" fmla="*/ 3269938 h 6083134"/>
                <a:gd name="connsiteX53" fmla="*/ 652395 w 9144000"/>
                <a:gd name="connsiteY53" fmla="*/ 3254894 h 6083134"/>
                <a:gd name="connsiteX54" fmla="*/ 655458 w 9144000"/>
                <a:gd name="connsiteY54" fmla="*/ 3246579 h 6083134"/>
                <a:gd name="connsiteX55" fmla="*/ 655896 w 9144000"/>
                <a:gd name="connsiteY55" fmla="*/ 3238265 h 6083134"/>
                <a:gd name="connsiteX56" fmla="*/ 655896 w 9144000"/>
                <a:gd name="connsiteY56" fmla="*/ 3235890 h 6083134"/>
                <a:gd name="connsiteX57" fmla="*/ 658959 w 9144000"/>
                <a:gd name="connsiteY57" fmla="*/ 3230347 h 6083134"/>
                <a:gd name="connsiteX58" fmla="*/ 666398 w 9144000"/>
                <a:gd name="connsiteY58" fmla="*/ 3207384 h 6083134"/>
                <a:gd name="connsiteX59" fmla="*/ 694406 w 9144000"/>
                <a:gd name="connsiteY59" fmla="*/ 3115533 h 6083134"/>
                <a:gd name="connsiteX60" fmla="*/ 778429 w 9144000"/>
                <a:gd name="connsiteY60" fmla="*/ 2925494 h 6083134"/>
                <a:gd name="connsiteX61" fmla="*/ 1062007 w 9144000"/>
                <a:gd name="connsiteY61" fmla="*/ 2548585 h 6083134"/>
                <a:gd name="connsiteX62" fmla="*/ 1506630 w 9144000"/>
                <a:gd name="connsiteY62" fmla="*/ 2222354 h 6083134"/>
                <a:gd name="connsiteX63" fmla="*/ 2031774 w 9144000"/>
                <a:gd name="connsiteY63" fmla="*/ 2016479 h 6083134"/>
                <a:gd name="connsiteX64" fmla="*/ 2532412 w 9144000"/>
                <a:gd name="connsiteY64" fmla="*/ 1905623 h 6083134"/>
                <a:gd name="connsiteX65" fmla="*/ 2984036 w 9144000"/>
                <a:gd name="connsiteY65" fmla="*/ 1851779 h 6083134"/>
                <a:gd name="connsiteX66" fmla="*/ 3386647 w 9144000"/>
                <a:gd name="connsiteY66" fmla="*/ 1816939 h 6083134"/>
                <a:gd name="connsiteX67" fmla="*/ 3726241 w 9144000"/>
                <a:gd name="connsiteY67" fmla="*/ 1782099 h 6083134"/>
                <a:gd name="connsiteX68" fmla="*/ 3967807 w 9144000"/>
                <a:gd name="connsiteY68" fmla="*/ 1740924 h 6083134"/>
                <a:gd name="connsiteX69" fmla="*/ 4030824 w 9144000"/>
                <a:gd name="connsiteY69" fmla="*/ 1725087 h 6083134"/>
                <a:gd name="connsiteX70" fmla="*/ 4072836 w 9144000"/>
                <a:gd name="connsiteY70" fmla="*/ 1709251 h 6083134"/>
                <a:gd name="connsiteX71" fmla="*/ 4111347 w 9144000"/>
                <a:gd name="connsiteY71" fmla="*/ 1680745 h 6083134"/>
                <a:gd name="connsiteX72" fmla="*/ 4142855 w 9144000"/>
                <a:gd name="connsiteY72" fmla="*/ 1623734 h 6083134"/>
                <a:gd name="connsiteX73" fmla="*/ 4139354 w 9144000"/>
                <a:gd name="connsiteY73" fmla="*/ 1452700 h 6083134"/>
                <a:gd name="connsiteX74" fmla="*/ 4072836 w 9144000"/>
                <a:gd name="connsiteY74" fmla="*/ 1392521 h 6083134"/>
                <a:gd name="connsiteX75" fmla="*/ 3852275 w 9144000"/>
                <a:gd name="connsiteY75" fmla="*/ 1259494 h 6083134"/>
                <a:gd name="connsiteX76" fmla="*/ 3558194 w 9144000"/>
                <a:gd name="connsiteY76" fmla="*/ 1132802 h 6083134"/>
                <a:gd name="connsiteX77" fmla="*/ 3232605 w 9144000"/>
                <a:gd name="connsiteY77" fmla="*/ 1018779 h 6083134"/>
                <a:gd name="connsiteX78" fmla="*/ 2528911 w 9144000"/>
                <a:gd name="connsiteY78" fmla="*/ 825574 h 6083134"/>
                <a:gd name="connsiteX79" fmla="*/ 1030499 w 9144000"/>
                <a:gd name="connsiteY79" fmla="*/ 515179 h 6083134"/>
                <a:gd name="connsiteX80" fmla="*/ 0 w 9144000"/>
                <a:gd name="connsiteY80" fmla="*/ 348488 h 6083134"/>
                <a:gd name="connsiteX81" fmla="*/ 0 w 9144000"/>
                <a:gd name="connsiteY81"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28911 w 9144000"/>
                <a:gd name="connsiteY30" fmla="*/ 3399797 h 6083134"/>
                <a:gd name="connsiteX31" fmla="*/ 2563921 w 9144000"/>
                <a:gd name="connsiteY31" fmla="*/ 3470270 h 6083134"/>
                <a:gd name="connsiteX32" fmla="*/ 2640942 w 9144000"/>
                <a:gd name="connsiteY32" fmla="*/ 3558954 h 6083134"/>
                <a:gd name="connsiteX33" fmla="*/ 2977035 w 9144000"/>
                <a:gd name="connsiteY33" fmla="*/ 3787000 h 6083134"/>
                <a:gd name="connsiteX34" fmla="*/ 3491676 w 9144000"/>
                <a:gd name="connsiteY34" fmla="*/ 4018213 h 6083134"/>
                <a:gd name="connsiteX35" fmla="*/ 4104345 w 9144000"/>
                <a:gd name="connsiteY35" fmla="*/ 4230422 h 6083134"/>
                <a:gd name="connsiteX36" fmla="*/ 4769528 w 9144000"/>
                <a:gd name="connsiteY36" fmla="*/ 4414126 h 6083134"/>
                <a:gd name="connsiteX37" fmla="*/ 6183917 w 9144000"/>
                <a:gd name="connsiteY37" fmla="*/ 4727688 h 6083134"/>
                <a:gd name="connsiteX38" fmla="*/ 7661324 w 9144000"/>
                <a:gd name="connsiteY38" fmla="*/ 4977905 h 6083134"/>
                <a:gd name="connsiteX39" fmla="*/ 9144000 w 9144000"/>
                <a:gd name="connsiteY39" fmla="*/ 5180860 h 6083134"/>
                <a:gd name="connsiteX40" fmla="*/ 9144000 w 9144000"/>
                <a:gd name="connsiteY40" fmla="*/ 6083134 h 6083134"/>
                <a:gd name="connsiteX41" fmla="*/ 4375201 w 9144000"/>
                <a:gd name="connsiteY41" fmla="*/ 6083134 h 6083134"/>
                <a:gd name="connsiteX42" fmla="*/ 3764751 w 9144000"/>
                <a:gd name="connsiteY42" fmla="*/ 5874251 h 6083134"/>
                <a:gd name="connsiteX43" fmla="*/ 3001541 w 9144000"/>
                <a:gd name="connsiteY43" fmla="*/ 5582860 h 6083134"/>
                <a:gd name="connsiteX44" fmla="*/ 2252335 w 9144000"/>
                <a:gd name="connsiteY44" fmla="*/ 5234456 h 6083134"/>
                <a:gd name="connsiteX45" fmla="*/ 1524135 w 9144000"/>
                <a:gd name="connsiteY45" fmla="*/ 4797369 h 6083134"/>
                <a:gd name="connsiteX46" fmla="*/ 1181040 w 9144000"/>
                <a:gd name="connsiteY46" fmla="*/ 4521814 h 6083134"/>
                <a:gd name="connsiteX47" fmla="*/ 879957 w 9144000"/>
                <a:gd name="connsiteY47" fmla="*/ 4186080 h 6083134"/>
                <a:gd name="connsiteX48" fmla="*/ 673400 w 9144000"/>
                <a:gd name="connsiteY48" fmla="*/ 3774331 h 6083134"/>
                <a:gd name="connsiteX49" fmla="*/ 641892 w 9144000"/>
                <a:gd name="connsiteY49" fmla="*/ 3315072 h 6083134"/>
                <a:gd name="connsiteX50" fmla="*/ 645393 w 9144000"/>
                <a:gd name="connsiteY50" fmla="*/ 3286567 h 6083134"/>
                <a:gd name="connsiteX51" fmla="*/ 648456 w 9144000"/>
                <a:gd name="connsiteY51" fmla="*/ 3269938 h 6083134"/>
                <a:gd name="connsiteX52" fmla="*/ 652395 w 9144000"/>
                <a:gd name="connsiteY52" fmla="*/ 3254894 h 6083134"/>
                <a:gd name="connsiteX53" fmla="*/ 655458 w 9144000"/>
                <a:gd name="connsiteY53" fmla="*/ 3246579 h 6083134"/>
                <a:gd name="connsiteX54" fmla="*/ 655896 w 9144000"/>
                <a:gd name="connsiteY54" fmla="*/ 3238265 h 6083134"/>
                <a:gd name="connsiteX55" fmla="*/ 655896 w 9144000"/>
                <a:gd name="connsiteY55" fmla="*/ 3235890 h 6083134"/>
                <a:gd name="connsiteX56" fmla="*/ 658959 w 9144000"/>
                <a:gd name="connsiteY56" fmla="*/ 3230347 h 6083134"/>
                <a:gd name="connsiteX57" fmla="*/ 666398 w 9144000"/>
                <a:gd name="connsiteY57" fmla="*/ 3207384 h 6083134"/>
                <a:gd name="connsiteX58" fmla="*/ 694406 w 9144000"/>
                <a:gd name="connsiteY58" fmla="*/ 3115533 h 6083134"/>
                <a:gd name="connsiteX59" fmla="*/ 778429 w 9144000"/>
                <a:gd name="connsiteY59" fmla="*/ 2925494 h 6083134"/>
                <a:gd name="connsiteX60" fmla="*/ 1062007 w 9144000"/>
                <a:gd name="connsiteY60" fmla="*/ 2548585 h 6083134"/>
                <a:gd name="connsiteX61" fmla="*/ 1506630 w 9144000"/>
                <a:gd name="connsiteY61" fmla="*/ 2222354 h 6083134"/>
                <a:gd name="connsiteX62" fmla="*/ 2031774 w 9144000"/>
                <a:gd name="connsiteY62" fmla="*/ 2016479 h 6083134"/>
                <a:gd name="connsiteX63" fmla="*/ 2532412 w 9144000"/>
                <a:gd name="connsiteY63" fmla="*/ 1905623 h 6083134"/>
                <a:gd name="connsiteX64" fmla="*/ 2984036 w 9144000"/>
                <a:gd name="connsiteY64" fmla="*/ 1851779 h 6083134"/>
                <a:gd name="connsiteX65" fmla="*/ 3386647 w 9144000"/>
                <a:gd name="connsiteY65" fmla="*/ 1816939 h 6083134"/>
                <a:gd name="connsiteX66" fmla="*/ 3726241 w 9144000"/>
                <a:gd name="connsiteY66" fmla="*/ 1782099 h 6083134"/>
                <a:gd name="connsiteX67" fmla="*/ 3967807 w 9144000"/>
                <a:gd name="connsiteY67" fmla="*/ 1740924 h 6083134"/>
                <a:gd name="connsiteX68" fmla="*/ 4030824 w 9144000"/>
                <a:gd name="connsiteY68" fmla="*/ 1725087 h 6083134"/>
                <a:gd name="connsiteX69" fmla="*/ 4072836 w 9144000"/>
                <a:gd name="connsiteY69" fmla="*/ 1709251 h 6083134"/>
                <a:gd name="connsiteX70" fmla="*/ 4111347 w 9144000"/>
                <a:gd name="connsiteY70" fmla="*/ 1680745 h 6083134"/>
                <a:gd name="connsiteX71" fmla="*/ 4142855 w 9144000"/>
                <a:gd name="connsiteY71" fmla="*/ 1623734 h 6083134"/>
                <a:gd name="connsiteX72" fmla="*/ 4139354 w 9144000"/>
                <a:gd name="connsiteY72" fmla="*/ 1452700 h 6083134"/>
                <a:gd name="connsiteX73" fmla="*/ 4072836 w 9144000"/>
                <a:gd name="connsiteY73" fmla="*/ 1392521 h 6083134"/>
                <a:gd name="connsiteX74" fmla="*/ 3852275 w 9144000"/>
                <a:gd name="connsiteY74" fmla="*/ 1259494 h 6083134"/>
                <a:gd name="connsiteX75" fmla="*/ 3558194 w 9144000"/>
                <a:gd name="connsiteY75" fmla="*/ 1132802 h 6083134"/>
                <a:gd name="connsiteX76" fmla="*/ 3232605 w 9144000"/>
                <a:gd name="connsiteY76" fmla="*/ 1018779 h 6083134"/>
                <a:gd name="connsiteX77" fmla="*/ 2528911 w 9144000"/>
                <a:gd name="connsiteY77" fmla="*/ 825574 h 6083134"/>
                <a:gd name="connsiteX78" fmla="*/ 1030499 w 9144000"/>
                <a:gd name="connsiteY78" fmla="*/ 515179 h 6083134"/>
                <a:gd name="connsiteX79" fmla="*/ 0 w 9144000"/>
                <a:gd name="connsiteY79" fmla="*/ 348488 h 6083134"/>
                <a:gd name="connsiteX80" fmla="*/ 0 w 9144000"/>
                <a:gd name="connsiteY80"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63921 w 9144000"/>
                <a:gd name="connsiteY30" fmla="*/ 3470270 h 6083134"/>
                <a:gd name="connsiteX31" fmla="*/ 2640942 w 9144000"/>
                <a:gd name="connsiteY31" fmla="*/ 3558954 h 6083134"/>
                <a:gd name="connsiteX32" fmla="*/ 2977035 w 9144000"/>
                <a:gd name="connsiteY32" fmla="*/ 3787000 h 6083134"/>
                <a:gd name="connsiteX33" fmla="*/ 3491676 w 9144000"/>
                <a:gd name="connsiteY33" fmla="*/ 4018213 h 6083134"/>
                <a:gd name="connsiteX34" fmla="*/ 4104345 w 9144000"/>
                <a:gd name="connsiteY34" fmla="*/ 4230422 h 6083134"/>
                <a:gd name="connsiteX35" fmla="*/ 4769528 w 9144000"/>
                <a:gd name="connsiteY35" fmla="*/ 4414126 h 6083134"/>
                <a:gd name="connsiteX36" fmla="*/ 6183917 w 9144000"/>
                <a:gd name="connsiteY36" fmla="*/ 4727688 h 6083134"/>
                <a:gd name="connsiteX37" fmla="*/ 7661324 w 9144000"/>
                <a:gd name="connsiteY37" fmla="*/ 4977905 h 6083134"/>
                <a:gd name="connsiteX38" fmla="*/ 9144000 w 9144000"/>
                <a:gd name="connsiteY38" fmla="*/ 5180860 h 6083134"/>
                <a:gd name="connsiteX39" fmla="*/ 9144000 w 9144000"/>
                <a:gd name="connsiteY39" fmla="*/ 6083134 h 6083134"/>
                <a:gd name="connsiteX40" fmla="*/ 4375201 w 9144000"/>
                <a:gd name="connsiteY40" fmla="*/ 6083134 h 6083134"/>
                <a:gd name="connsiteX41" fmla="*/ 3764751 w 9144000"/>
                <a:gd name="connsiteY41" fmla="*/ 5874251 h 6083134"/>
                <a:gd name="connsiteX42" fmla="*/ 3001541 w 9144000"/>
                <a:gd name="connsiteY42" fmla="*/ 5582860 h 6083134"/>
                <a:gd name="connsiteX43" fmla="*/ 2252335 w 9144000"/>
                <a:gd name="connsiteY43" fmla="*/ 5234456 h 6083134"/>
                <a:gd name="connsiteX44" fmla="*/ 1524135 w 9144000"/>
                <a:gd name="connsiteY44" fmla="*/ 4797369 h 6083134"/>
                <a:gd name="connsiteX45" fmla="*/ 1181040 w 9144000"/>
                <a:gd name="connsiteY45" fmla="*/ 4521814 h 6083134"/>
                <a:gd name="connsiteX46" fmla="*/ 879957 w 9144000"/>
                <a:gd name="connsiteY46" fmla="*/ 4186080 h 6083134"/>
                <a:gd name="connsiteX47" fmla="*/ 673400 w 9144000"/>
                <a:gd name="connsiteY47" fmla="*/ 3774331 h 6083134"/>
                <a:gd name="connsiteX48" fmla="*/ 641892 w 9144000"/>
                <a:gd name="connsiteY48" fmla="*/ 3315072 h 6083134"/>
                <a:gd name="connsiteX49" fmla="*/ 645393 w 9144000"/>
                <a:gd name="connsiteY49" fmla="*/ 3286567 h 6083134"/>
                <a:gd name="connsiteX50" fmla="*/ 648456 w 9144000"/>
                <a:gd name="connsiteY50" fmla="*/ 3269938 h 6083134"/>
                <a:gd name="connsiteX51" fmla="*/ 652395 w 9144000"/>
                <a:gd name="connsiteY51" fmla="*/ 3254894 h 6083134"/>
                <a:gd name="connsiteX52" fmla="*/ 655458 w 9144000"/>
                <a:gd name="connsiteY52" fmla="*/ 3246579 h 6083134"/>
                <a:gd name="connsiteX53" fmla="*/ 655896 w 9144000"/>
                <a:gd name="connsiteY53" fmla="*/ 3238265 h 6083134"/>
                <a:gd name="connsiteX54" fmla="*/ 655896 w 9144000"/>
                <a:gd name="connsiteY54" fmla="*/ 3235890 h 6083134"/>
                <a:gd name="connsiteX55" fmla="*/ 658959 w 9144000"/>
                <a:gd name="connsiteY55" fmla="*/ 3230347 h 6083134"/>
                <a:gd name="connsiteX56" fmla="*/ 666398 w 9144000"/>
                <a:gd name="connsiteY56" fmla="*/ 3207384 h 6083134"/>
                <a:gd name="connsiteX57" fmla="*/ 694406 w 9144000"/>
                <a:gd name="connsiteY57" fmla="*/ 3115533 h 6083134"/>
                <a:gd name="connsiteX58" fmla="*/ 778429 w 9144000"/>
                <a:gd name="connsiteY58" fmla="*/ 2925494 h 6083134"/>
                <a:gd name="connsiteX59" fmla="*/ 1062007 w 9144000"/>
                <a:gd name="connsiteY59" fmla="*/ 2548585 h 6083134"/>
                <a:gd name="connsiteX60" fmla="*/ 1506630 w 9144000"/>
                <a:gd name="connsiteY60" fmla="*/ 2222354 h 6083134"/>
                <a:gd name="connsiteX61" fmla="*/ 2031774 w 9144000"/>
                <a:gd name="connsiteY61" fmla="*/ 2016479 h 6083134"/>
                <a:gd name="connsiteX62" fmla="*/ 2532412 w 9144000"/>
                <a:gd name="connsiteY62" fmla="*/ 1905623 h 6083134"/>
                <a:gd name="connsiteX63" fmla="*/ 2984036 w 9144000"/>
                <a:gd name="connsiteY63" fmla="*/ 1851779 h 6083134"/>
                <a:gd name="connsiteX64" fmla="*/ 3386647 w 9144000"/>
                <a:gd name="connsiteY64" fmla="*/ 1816939 h 6083134"/>
                <a:gd name="connsiteX65" fmla="*/ 3726241 w 9144000"/>
                <a:gd name="connsiteY65" fmla="*/ 1782099 h 6083134"/>
                <a:gd name="connsiteX66" fmla="*/ 3967807 w 9144000"/>
                <a:gd name="connsiteY66" fmla="*/ 1740924 h 6083134"/>
                <a:gd name="connsiteX67" fmla="*/ 4030824 w 9144000"/>
                <a:gd name="connsiteY67" fmla="*/ 1725087 h 6083134"/>
                <a:gd name="connsiteX68" fmla="*/ 4072836 w 9144000"/>
                <a:gd name="connsiteY68" fmla="*/ 1709251 h 6083134"/>
                <a:gd name="connsiteX69" fmla="*/ 4111347 w 9144000"/>
                <a:gd name="connsiteY69" fmla="*/ 1680745 h 6083134"/>
                <a:gd name="connsiteX70" fmla="*/ 4142855 w 9144000"/>
                <a:gd name="connsiteY70" fmla="*/ 1623734 h 6083134"/>
                <a:gd name="connsiteX71" fmla="*/ 4139354 w 9144000"/>
                <a:gd name="connsiteY71" fmla="*/ 1452700 h 6083134"/>
                <a:gd name="connsiteX72" fmla="*/ 4072836 w 9144000"/>
                <a:gd name="connsiteY72" fmla="*/ 1392521 h 6083134"/>
                <a:gd name="connsiteX73" fmla="*/ 3852275 w 9144000"/>
                <a:gd name="connsiteY73" fmla="*/ 1259494 h 6083134"/>
                <a:gd name="connsiteX74" fmla="*/ 3558194 w 9144000"/>
                <a:gd name="connsiteY74" fmla="*/ 1132802 h 6083134"/>
                <a:gd name="connsiteX75" fmla="*/ 3232605 w 9144000"/>
                <a:gd name="connsiteY75" fmla="*/ 1018779 h 6083134"/>
                <a:gd name="connsiteX76" fmla="*/ 2528911 w 9144000"/>
                <a:gd name="connsiteY76" fmla="*/ 825574 h 6083134"/>
                <a:gd name="connsiteX77" fmla="*/ 1030499 w 9144000"/>
                <a:gd name="connsiteY77" fmla="*/ 515179 h 6083134"/>
                <a:gd name="connsiteX78" fmla="*/ 0 w 9144000"/>
                <a:gd name="connsiteY78" fmla="*/ 348488 h 6083134"/>
                <a:gd name="connsiteX79" fmla="*/ 0 w 9144000"/>
                <a:gd name="connsiteY79"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44000" h="6083134">
                  <a:moveTo>
                    <a:pt x="0" y="0"/>
                  </a:moveTo>
                  <a:cubicBezTo>
                    <a:pt x="386744" y="30675"/>
                    <a:pt x="773389" y="66040"/>
                    <a:pt x="1160034" y="109764"/>
                  </a:cubicBezTo>
                  <a:cubicBezTo>
                    <a:pt x="1692181" y="166775"/>
                    <a:pt x="2224327" y="236456"/>
                    <a:pt x="2756474" y="328308"/>
                  </a:cubicBezTo>
                  <a:cubicBezTo>
                    <a:pt x="3022547" y="372650"/>
                    <a:pt x="3288620" y="426494"/>
                    <a:pt x="3554693" y="489840"/>
                  </a:cubicBezTo>
                  <a:cubicBezTo>
                    <a:pt x="3691231" y="521513"/>
                    <a:pt x="3824268" y="556353"/>
                    <a:pt x="3957304" y="597528"/>
                  </a:cubicBezTo>
                  <a:cubicBezTo>
                    <a:pt x="4090341" y="635536"/>
                    <a:pt x="4226878" y="679878"/>
                    <a:pt x="4359915" y="733722"/>
                  </a:cubicBezTo>
                  <a:cubicBezTo>
                    <a:pt x="4492952" y="787566"/>
                    <a:pt x="4629489" y="850912"/>
                    <a:pt x="4762526" y="933262"/>
                  </a:cubicBezTo>
                  <a:cubicBezTo>
                    <a:pt x="4825543" y="974437"/>
                    <a:pt x="4892062" y="1021947"/>
                    <a:pt x="4951578" y="1075791"/>
                  </a:cubicBezTo>
                  <a:cubicBezTo>
                    <a:pt x="5014595" y="1129635"/>
                    <a:pt x="5070611" y="1196148"/>
                    <a:pt x="5112622" y="1268996"/>
                  </a:cubicBezTo>
                  <a:cubicBezTo>
                    <a:pt x="5133628" y="1303836"/>
                    <a:pt x="5151133" y="1345011"/>
                    <a:pt x="5165137" y="1383019"/>
                  </a:cubicBezTo>
                  <a:cubicBezTo>
                    <a:pt x="5172139" y="1405190"/>
                    <a:pt x="5175640" y="1424194"/>
                    <a:pt x="5182642" y="1446365"/>
                  </a:cubicBezTo>
                  <a:lnTo>
                    <a:pt x="5182642" y="1452700"/>
                  </a:lnTo>
                  <a:lnTo>
                    <a:pt x="5185705" y="1464181"/>
                  </a:lnTo>
                  <a:lnTo>
                    <a:pt x="5189643" y="1490707"/>
                  </a:lnTo>
                  <a:cubicBezTo>
                    <a:pt x="5203647" y="1547719"/>
                    <a:pt x="5210649" y="1607897"/>
                    <a:pt x="5210649" y="1671243"/>
                  </a:cubicBezTo>
                  <a:cubicBezTo>
                    <a:pt x="5210649" y="1737757"/>
                    <a:pt x="5200146" y="1807437"/>
                    <a:pt x="5179141" y="1877118"/>
                  </a:cubicBezTo>
                  <a:cubicBezTo>
                    <a:pt x="5154634" y="1949966"/>
                    <a:pt x="5119624" y="2025981"/>
                    <a:pt x="5063609" y="2095662"/>
                  </a:cubicBezTo>
                  <a:cubicBezTo>
                    <a:pt x="5011094" y="2168509"/>
                    <a:pt x="4937574" y="2235023"/>
                    <a:pt x="4860553" y="2292034"/>
                  </a:cubicBezTo>
                  <a:cubicBezTo>
                    <a:pt x="4780031" y="2349046"/>
                    <a:pt x="4696008" y="2396555"/>
                    <a:pt x="4608483" y="2437730"/>
                  </a:cubicBezTo>
                  <a:cubicBezTo>
                    <a:pt x="4524460" y="2478905"/>
                    <a:pt x="4440437" y="2510578"/>
                    <a:pt x="4356414" y="2539084"/>
                  </a:cubicBezTo>
                  <a:cubicBezTo>
                    <a:pt x="4275892" y="2567589"/>
                    <a:pt x="4195370" y="2589760"/>
                    <a:pt x="4118349" y="2611932"/>
                  </a:cubicBezTo>
                  <a:cubicBezTo>
                    <a:pt x="3967807" y="2653106"/>
                    <a:pt x="3824268" y="2684779"/>
                    <a:pt x="3687730" y="2713285"/>
                  </a:cubicBezTo>
                  <a:cubicBezTo>
                    <a:pt x="3554693" y="2741791"/>
                    <a:pt x="3428659" y="2767129"/>
                    <a:pt x="3313127" y="2795635"/>
                  </a:cubicBezTo>
                  <a:cubicBezTo>
                    <a:pt x="3194094" y="2820973"/>
                    <a:pt x="3089065" y="2849479"/>
                    <a:pt x="2994539" y="2877985"/>
                  </a:cubicBezTo>
                  <a:cubicBezTo>
                    <a:pt x="2900013" y="2906490"/>
                    <a:pt x="2819491" y="2938163"/>
                    <a:pt x="2756474" y="2969836"/>
                  </a:cubicBezTo>
                  <a:cubicBezTo>
                    <a:pt x="2693456" y="3001509"/>
                    <a:pt x="2647944" y="3030015"/>
                    <a:pt x="2619936" y="3061688"/>
                  </a:cubicBezTo>
                  <a:cubicBezTo>
                    <a:pt x="2588428" y="3090194"/>
                    <a:pt x="2574424" y="3115532"/>
                    <a:pt x="2560420" y="3147205"/>
                  </a:cubicBezTo>
                  <a:cubicBezTo>
                    <a:pt x="2546416" y="3178878"/>
                    <a:pt x="2535913" y="3216886"/>
                    <a:pt x="2528911" y="3261228"/>
                  </a:cubicBezTo>
                  <a:cubicBezTo>
                    <a:pt x="2528911" y="3283399"/>
                    <a:pt x="2525908" y="3295885"/>
                    <a:pt x="2525410" y="3330909"/>
                  </a:cubicBezTo>
                  <a:cubicBezTo>
                    <a:pt x="2524912" y="3365933"/>
                    <a:pt x="2537749" y="3435246"/>
                    <a:pt x="2563921" y="3470270"/>
                  </a:cubicBezTo>
                  <a:cubicBezTo>
                    <a:pt x="2590093" y="3505294"/>
                    <a:pt x="2605932" y="3524114"/>
                    <a:pt x="2640942" y="3558954"/>
                  </a:cubicBezTo>
                  <a:cubicBezTo>
                    <a:pt x="2710961" y="3625468"/>
                    <a:pt x="2829994" y="3707817"/>
                    <a:pt x="2977035" y="3787000"/>
                  </a:cubicBezTo>
                  <a:cubicBezTo>
                    <a:pt x="3124075" y="3866183"/>
                    <a:pt x="3302624" y="3945365"/>
                    <a:pt x="3491676" y="4018213"/>
                  </a:cubicBezTo>
                  <a:cubicBezTo>
                    <a:pt x="3684229" y="4094228"/>
                    <a:pt x="3890786" y="4163909"/>
                    <a:pt x="4104345" y="4230422"/>
                  </a:cubicBezTo>
                  <a:cubicBezTo>
                    <a:pt x="4317903" y="4293768"/>
                    <a:pt x="4541965" y="4357114"/>
                    <a:pt x="4769528" y="4414126"/>
                  </a:cubicBezTo>
                  <a:cubicBezTo>
                    <a:pt x="5224653" y="4531316"/>
                    <a:pt x="5700784" y="4635837"/>
                    <a:pt x="6183917" y="4727688"/>
                  </a:cubicBezTo>
                  <a:cubicBezTo>
                    <a:pt x="6670551" y="4819540"/>
                    <a:pt x="7164187" y="4905057"/>
                    <a:pt x="7661324" y="4977905"/>
                  </a:cubicBezTo>
                  <a:cubicBezTo>
                    <a:pt x="8150979" y="5052776"/>
                    <a:pt x="8647427" y="5121502"/>
                    <a:pt x="9144000" y="5180860"/>
                  </a:cubicBezTo>
                  <a:lnTo>
                    <a:pt x="9144000" y="6083134"/>
                  </a:lnTo>
                  <a:lnTo>
                    <a:pt x="4375201" y="6083134"/>
                  </a:lnTo>
                  <a:cubicBezTo>
                    <a:pt x="4170572" y="6017183"/>
                    <a:pt x="3967105" y="5947479"/>
                    <a:pt x="3764751" y="5874251"/>
                  </a:cubicBezTo>
                  <a:cubicBezTo>
                    <a:pt x="3509181" y="5785567"/>
                    <a:pt x="3253610" y="5687380"/>
                    <a:pt x="3001541" y="5582860"/>
                  </a:cubicBezTo>
                  <a:cubicBezTo>
                    <a:pt x="2749472" y="5475171"/>
                    <a:pt x="2500903" y="5361149"/>
                    <a:pt x="2252335" y="5234456"/>
                  </a:cubicBezTo>
                  <a:cubicBezTo>
                    <a:pt x="2003767" y="5107764"/>
                    <a:pt x="1758699" y="4965236"/>
                    <a:pt x="1524135" y="4797369"/>
                  </a:cubicBezTo>
                  <a:cubicBezTo>
                    <a:pt x="1405102" y="4715019"/>
                    <a:pt x="1289570" y="4623167"/>
                    <a:pt x="1181040" y="4521814"/>
                  </a:cubicBezTo>
                  <a:cubicBezTo>
                    <a:pt x="1072510" y="4420460"/>
                    <a:pt x="970982" y="4309605"/>
                    <a:pt x="879957" y="4186080"/>
                  </a:cubicBezTo>
                  <a:cubicBezTo>
                    <a:pt x="792433" y="4059388"/>
                    <a:pt x="718913" y="3923194"/>
                    <a:pt x="673400" y="3774331"/>
                  </a:cubicBezTo>
                  <a:cubicBezTo>
                    <a:pt x="627888" y="3625468"/>
                    <a:pt x="617385" y="3467103"/>
                    <a:pt x="641892" y="3315072"/>
                  </a:cubicBezTo>
                  <a:lnTo>
                    <a:pt x="645393" y="3286567"/>
                  </a:lnTo>
                  <a:lnTo>
                    <a:pt x="648456" y="3269938"/>
                  </a:lnTo>
                  <a:cubicBezTo>
                    <a:pt x="652395" y="3264395"/>
                    <a:pt x="652395" y="3254894"/>
                    <a:pt x="652395" y="3254894"/>
                  </a:cubicBezTo>
                  <a:lnTo>
                    <a:pt x="655458" y="3246579"/>
                  </a:lnTo>
                  <a:lnTo>
                    <a:pt x="655896" y="3238265"/>
                  </a:lnTo>
                  <a:lnTo>
                    <a:pt x="655896" y="3235890"/>
                  </a:lnTo>
                  <a:lnTo>
                    <a:pt x="658959" y="3230347"/>
                  </a:lnTo>
                  <a:lnTo>
                    <a:pt x="666398" y="3207384"/>
                  </a:lnTo>
                  <a:cubicBezTo>
                    <a:pt x="673400" y="3178878"/>
                    <a:pt x="683903" y="3147205"/>
                    <a:pt x="694406" y="3115533"/>
                  </a:cubicBezTo>
                  <a:cubicBezTo>
                    <a:pt x="718913" y="3052186"/>
                    <a:pt x="746921" y="2988840"/>
                    <a:pt x="778429" y="2925494"/>
                  </a:cubicBezTo>
                  <a:cubicBezTo>
                    <a:pt x="844948" y="2798802"/>
                    <a:pt x="939474" y="2668943"/>
                    <a:pt x="1062007" y="2548585"/>
                  </a:cubicBezTo>
                  <a:cubicBezTo>
                    <a:pt x="1184541" y="2425061"/>
                    <a:pt x="1338583" y="2314205"/>
                    <a:pt x="1506630" y="2222354"/>
                  </a:cubicBezTo>
                  <a:cubicBezTo>
                    <a:pt x="1678177" y="2133669"/>
                    <a:pt x="1856726" y="2067156"/>
                    <a:pt x="2031774" y="2016479"/>
                  </a:cubicBezTo>
                  <a:cubicBezTo>
                    <a:pt x="2203322" y="1965802"/>
                    <a:pt x="2371368" y="1930962"/>
                    <a:pt x="2532412" y="1905623"/>
                  </a:cubicBezTo>
                  <a:cubicBezTo>
                    <a:pt x="2689956" y="1880285"/>
                    <a:pt x="2840497" y="1864449"/>
                    <a:pt x="2984036" y="1851779"/>
                  </a:cubicBezTo>
                  <a:cubicBezTo>
                    <a:pt x="3127576" y="1835943"/>
                    <a:pt x="3260612" y="1826441"/>
                    <a:pt x="3386647" y="1816939"/>
                  </a:cubicBezTo>
                  <a:cubicBezTo>
                    <a:pt x="3512682" y="1804270"/>
                    <a:pt x="3628214" y="1794768"/>
                    <a:pt x="3726241" y="1782099"/>
                  </a:cubicBezTo>
                  <a:cubicBezTo>
                    <a:pt x="3827769" y="1769430"/>
                    <a:pt x="3911792" y="1756760"/>
                    <a:pt x="3967807" y="1740924"/>
                  </a:cubicBezTo>
                  <a:cubicBezTo>
                    <a:pt x="3995815" y="1734589"/>
                    <a:pt x="4016821" y="1728255"/>
                    <a:pt x="4030824" y="1725087"/>
                  </a:cubicBezTo>
                  <a:cubicBezTo>
                    <a:pt x="4048329" y="1718753"/>
                    <a:pt x="4058832" y="1715586"/>
                    <a:pt x="4072836" y="1709251"/>
                  </a:cubicBezTo>
                  <a:cubicBezTo>
                    <a:pt x="4083339" y="1702916"/>
                    <a:pt x="4097343" y="1696582"/>
                    <a:pt x="4111347" y="1680745"/>
                  </a:cubicBezTo>
                  <a:cubicBezTo>
                    <a:pt x="4121849" y="1668076"/>
                    <a:pt x="4132352" y="1645905"/>
                    <a:pt x="4142855" y="1623734"/>
                  </a:cubicBezTo>
                  <a:cubicBezTo>
                    <a:pt x="4168478" y="1576202"/>
                    <a:pt x="4173884" y="1508380"/>
                    <a:pt x="4139354" y="1452700"/>
                  </a:cubicBezTo>
                  <a:cubicBezTo>
                    <a:pt x="4125350" y="1436863"/>
                    <a:pt x="4100844" y="1414692"/>
                    <a:pt x="4072836" y="1392521"/>
                  </a:cubicBezTo>
                  <a:cubicBezTo>
                    <a:pt x="4016821" y="1348179"/>
                    <a:pt x="3939799" y="1300669"/>
                    <a:pt x="3852275" y="1259494"/>
                  </a:cubicBezTo>
                  <a:cubicBezTo>
                    <a:pt x="3761250" y="1215152"/>
                    <a:pt x="3663223" y="1173977"/>
                    <a:pt x="3558194" y="1132802"/>
                  </a:cubicBezTo>
                  <a:cubicBezTo>
                    <a:pt x="3456666" y="1091627"/>
                    <a:pt x="3344636" y="1056787"/>
                    <a:pt x="3232605" y="1018779"/>
                  </a:cubicBezTo>
                  <a:cubicBezTo>
                    <a:pt x="3008543" y="949099"/>
                    <a:pt x="2770478" y="885753"/>
                    <a:pt x="2528911" y="825574"/>
                  </a:cubicBezTo>
                  <a:cubicBezTo>
                    <a:pt x="2042277" y="705217"/>
                    <a:pt x="1538138" y="607030"/>
                    <a:pt x="1030499" y="515179"/>
                  </a:cubicBezTo>
                  <a:cubicBezTo>
                    <a:pt x="689847" y="455667"/>
                    <a:pt x="346041" y="400434"/>
                    <a:pt x="0" y="348488"/>
                  </a:cubicBezTo>
                  <a:lnTo>
                    <a:pt x="0" y="0"/>
                  </a:lnTo>
                  <a:close/>
                </a:path>
              </a:pathLst>
            </a:custGeom>
            <a:solidFill>
              <a:schemeClr val="bg1">
                <a:lumMod val="85000"/>
              </a:schemeClr>
            </a:solidFill>
            <a:ln w="38100">
              <a:solidFill>
                <a:schemeClr val="tx1">
                  <a:lumMod val="85000"/>
                  <a:lumOff val="15000"/>
                </a:schemeClr>
              </a:solidFill>
            </a:ln>
          </p:spPr>
          <p:txBody>
            <a:bodyPr/>
            <a:lstStyle/>
            <a:p>
              <a:pPr eaLnBrk="1" fontAlgn="auto" hangingPunct="1">
                <a:spcBef>
                  <a:spcPts val="0"/>
                </a:spcBef>
                <a:spcAft>
                  <a:spcPts val="0"/>
                </a:spcAft>
                <a:defRPr/>
              </a:pPr>
              <a:endParaRPr kumimoji="0" lang="en-US">
                <a:latin typeface="+mn-lt"/>
                <a:ea typeface="+mn-ea"/>
              </a:endParaRPr>
            </a:p>
          </p:txBody>
        </p:sp>
        <p:sp>
          <p:nvSpPr>
            <p:cNvPr id="9" name="Freeform 7"/>
            <p:cNvSpPr>
              <a:spLocks/>
            </p:cNvSpPr>
            <p:nvPr/>
          </p:nvSpPr>
          <p:spPr bwMode="auto">
            <a:xfrm>
              <a:off x="0" y="796640"/>
              <a:ext cx="9144000" cy="6061361"/>
            </a:xfrm>
            <a:custGeom>
              <a:avLst/>
              <a:gdLst>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7011 w 9143999"/>
                <a:gd name="connsiteY33" fmla="*/ 3362035 h 6061990"/>
                <a:gd name="connsiteX34" fmla="*/ 2406574 w 9143999"/>
                <a:gd name="connsiteY34" fmla="*/ 3366390 h 6061990"/>
                <a:gd name="connsiteX35" fmla="*/ 2410075 w 9143999"/>
                <a:gd name="connsiteY35" fmla="*/ 3371932 h 6061990"/>
                <a:gd name="connsiteX36" fmla="*/ 2445086 w 9143999"/>
                <a:gd name="connsiteY36" fmla="*/ 3470900 h 6061990"/>
                <a:gd name="connsiteX37" fmla="*/ 2529111 w 9143999"/>
                <a:gd name="connsiteY37" fmla="*/ 3575409 h 6061990"/>
                <a:gd name="connsiteX38" fmla="*/ 2886218 w 9143999"/>
                <a:gd name="connsiteY38" fmla="*/ 3828766 h 6061990"/>
                <a:gd name="connsiteX39" fmla="*/ 3414877 w 9143999"/>
                <a:gd name="connsiteY39" fmla="*/ 4075790 h 6061990"/>
                <a:gd name="connsiteX40" fmla="*/ 4034564 w 9143999"/>
                <a:gd name="connsiteY40" fmla="*/ 4294310 h 6061990"/>
                <a:gd name="connsiteX41" fmla="*/ 4706767 w 9143999"/>
                <a:gd name="connsiteY41" fmla="*/ 4487495 h 6061990"/>
                <a:gd name="connsiteX42" fmla="*/ 6128195 w 9143999"/>
                <a:gd name="connsiteY42" fmla="*/ 4810525 h 6061990"/>
                <a:gd name="connsiteX43" fmla="*/ 7609141 w 9143999"/>
                <a:gd name="connsiteY43" fmla="*/ 5070216 h 6061990"/>
                <a:gd name="connsiteX44" fmla="*/ 9118095 w 9143999"/>
                <a:gd name="connsiteY44" fmla="*/ 5285570 h 6061990"/>
                <a:gd name="connsiteX45" fmla="*/ 9143999 w 9143999"/>
                <a:gd name="connsiteY45" fmla="*/ 5288702 h 6061990"/>
                <a:gd name="connsiteX46" fmla="*/ 9143999 w 9143999"/>
                <a:gd name="connsiteY46" fmla="*/ 6061990 h 6061990"/>
                <a:gd name="connsiteX47" fmla="*/ 4752032 w 9143999"/>
                <a:gd name="connsiteY47" fmla="*/ 6061990 h 6061990"/>
                <a:gd name="connsiteX48" fmla="*/ 3828002 w 9143999"/>
                <a:gd name="connsiteY48" fmla="*/ 5760614 h 6061990"/>
                <a:gd name="connsiteX49" fmla="*/ 3071774 w 9143999"/>
                <a:gd name="connsiteY49" fmla="*/ 5475587 h 6061990"/>
                <a:gd name="connsiteX50" fmla="*/ 2329551 w 9143999"/>
                <a:gd name="connsiteY50" fmla="*/ 5136722 h 6061990"/>
                <a:gd name="connsiteX51" fmla="*/ 1615336 w 9143999"/>
                <a:gd name="connsiteY51" fmla="*/ 4712349 h 6061990"/>
                <a:gd name="connsiteX52" fmla="*/ 1282736 w 9143999"/>
                <a:gd name="connsiteY52" fmla="*/ 4446324 h 6061990"/>
                <a:gd name="connsiteX53" fmla="*/ 992148 w 9143999"/>
                <a:gd name="connsiteY53" fmla="*/ 4123294 h 6061990"/>
                <a:gd name="connsiteX54" fmla="*/ 792588 w 9143999"/>
                <a:gd name="connsiteY54" fmla="*/ 3733758 h 6061990"/>
                <a:gd name="connsiteX55" fmla="*/ 761078 w 9143999"/>
                <a:gd name="connsiteY55" fmla="*/ 3296717 h 6061990"/>
                <a:gd name="connsiteX56" fmla="*/ 764579 w 9143999"/>
                <a:gd name="connsiteY56" fmla="*/ 3271381 h 6061990"/>
                <a:gd name="connsiteX57" fmla="*/ 767643 w 9143999"/>
                <a:gd name="connsiteY57" fmla="*/ 3257526 h 6061990"/>
                <a:gd name="connsiteX58" fmla="*/ 771582 w 9143999"/>
                <a:gd name="connsiteY58" fmla="*/ 3242878 h 6061990"/>
                <a:gd name="connsiteX59" fmla="*/ 774645 w 9143999"/>
                <a:gd name="connsiteY59" fmla="*/ 3234565 h 6061990"/>
                <a:gd name="connsiteX60" fmla="*/ 775083 w 9143999"/>
                <a:gd name="connsiteY60" fmla="*/ 3226251 h 6061990"/>
                <a:gd name="connsiteX61" fmla="*/ 775083 w 9143999"/>
                <a:gd name="connsiteY61" fmla="*/ 3223876 h 6061990"/>
                <a:gd name="connsiteX62" fmla="*/ 778146 w 9143999"/>
                <a:gd name="connsiteY62" fmla="*/ 3218334 h 6061990"/>
                <a:gd name="connsiteX63" fmla="*/ 782085 w 9143999"/>
                <a:gd name="connsiteY63" fmla="*/ 3195374 h 6061990"/>
                <a:gd name="connsiteX64" fmla="*/ 813594 w 9143999"/>
                <a:gd name="connsiteY64" fmla="*/ 3106699 h 6061990"/>
                <a:gd name="connsiteX65" fmla="*/ 890617 w 9143999"/>
                <a:gd name="connsiteY65" fmla="*/ 2926182 h 6061990"/>
                <a:gd name="connsiteX66" fmla="*/ 1156698 w 9143999"/>
                <a:gd name="connsiteY66" fmla="*/ 2565148 h 6061990"/>
                <a:gd name="connsiteX67" fmla="*/ 1576824 w 9143999"/>
                <a:gd name="connsiteY67" fmla="*/ 2254786 h 6061990"/>
                <a:gd name="connsiteX68" fmla="*/ 2077475 w 9143999"/>
                <a:gd name="connsiteY68" fmla="*/ 2055267 h 6061990"/>
                <a:gd name="connsiteX69" fmla="*/ 2560620 w 9143999"/>
                <a:gd name="connsiteY69" fmla="*/ 1947590 h 6061990"/>
                <a:gd name="connsiteX70" fmla="*/ 3005254 w 9143999"/>
                <a:gd name="connsiteY70" fmla="*/ 1890585 h 6061990"/>
                <a:gd name="connsiteX71" fmla="*/ 3404374 w 9143999"/>
                <a:gd name="connsiteY71" fmla="*/ 1852581 h 6061990"/>
                <a:gd name="connsiteX72" fmla="*/ 3754480 w 9143999"/>
                <a:gd name="connsiteY72" fmla="*/ 1814578 h 6061990"/>
                <a:gd name="connsiteX73" fmla="*/ 4006556 w 9143999"/>
                <a:gd name="connsiteY73" fmla="*/ 1763907 h 6061990"/>
                <a:gd name="connsiteX74" fmla="*/ 4083579 w 9143999"/>
                <a:gd name="connsiteY74" fmla="*/ 1738571 h 6061990"/>
                <a:gd name="connsiteX75" fmla="*/ 4136095 w 9143999"/>
                <a:gd name="connsiteY75" fmla="*/ 1713235 h 6061990"/>
                <a:gd name="connsiteX76" fmla="*/ 4178107 w 9143999"/>
                <a:gd name="connsiteY76" fmla="*/ 1672065 h 6061990"/>
                <a:gd name="connsiteX77" fmla="*/ 4209617 w 9143999"/>
                <a:gd name="connsiteY77" fmla="*/ 1605558 h 6061990"/>
                <a:gd name="connsiteX78" fmla="*/ 4227122 w 9143999"/>
                <a:gd name="connsiteY78" fmla="*/ 1513716 h 6061990"/>
                <a:gd name="connsiteX79" fmla="*/ 4227122 w 9143999"/>
                <a:gd name="connsiteY79" fmla="*/ 1505403 h 6061990"/>
                <a:gd name="connsiteX80" fmla="*/ 4227122 w 9143999"/>
                <a:gd name="connsiteY80" fmla="*/ 1495902 h 6061990"/>
                <a:gd name="connsiteX81" fmla="*/ 4227122 w 9143999"/>
                <a:gd name="connsiteY81" fmla="*/ 1482047 h 6061990"/>
                <a:gd name="connsiteX82" fmla="*/ 4223621 w 9143999"/>
                <a:gd name="connsiteY82" fmla="*/ 1463045 h 6061990"/>
                <a:gd name="connsiteX83" fmla="*/ 4192112 w 9143999"/>
                <a:gd name="connsiteY83" fmla="*/ 1409207 h 6061990"/>
                <a:gd name="connsiteX84" fmla="*/ 4118589 w 9143999"/>
                <a:gd name="connsiteY84" fmla="*/ 1342700 h 6061990"/>
                <a:gd name="connsiteX85" fmla="*/ 3884019 w 9143999"/>
                <a:gd name="connsiteY85" fmla="*/ 1203354 h 6061990"/>
                <a:gd name="connsiteX86" fmla="*/ 3582928 w 9143999"/>
                <a:gd name="connsiteY86" fmla="*/ 1076675 h 6061990"/>
                <a:gd name="connsiteX87" fmla="*/ 3253829 w 9143999"/>
                <a:gd name="connsiteY87" fmla="*/ 965832 h 6061990"/>
                <a:gd name="connsiteX88" fmla="*/ 2543115 w 9143999"/>
                <a:gd name="connsiteY88" fmla="*/ 772647 h 6061990"/>
                <a:gd name="connsiteX89" fmla="*/ 1041163 w 9143999"/>
                <a:gd name="connsiteY89" fmla="*/ 468619 h 6061990"/>
                <a:gd name="connsiteX90" fmla="*/ 0 w 9143999"/>
                <a:gd name="connsiteY90" fmla="*/ 304674 h 6061990"/>
                <a:gd name="connsiteX91" fmla="*/ 0 w 9143999"/>
                <a:gd name="connsiteY91"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6574 w 9143999"/>
                <a:gd name="connsiteY33" fmla="*/ 3366390 h 6061990"/>
                <a:gd name="connsiteX34" fmla="*/ 2410075 w 9143999"/>
                <a:gd name="connsiteY34" fmla="*/ 3371932 h 6061990"/>
                <a:gd name="connsiteX35" fmla="*/ 2445086 w 9143999"/>
                <a:gd name="connsiteY35" fmla="*/ 3470900 h 6061990"/>
                <a:gd name="connsiteX36" fmla="*/ 2529111 w 9143999"/>
                <a:gd name="connsiteY36" fmla="*/ 3575409 h 6061990"/>
                <a:gd name="connsiteX37" fmla="*/ 2886218 w 9143999"/>
                <a:gd name="connsiteY37" fmla="*/ 3828766 h 6061990"/>
                <a:gd name="connsiteX38" fmla="*/ 3414877 w 9143999"/>
                <a:gd name="connsiteY38" fmla="*/ 4075790 h 6061990"/>
                <a:gd name="connsiteX39" fmla="*/ 4034564 w 9143999"/>
                <a:gd name="connsiteY39" fmla="*/ 4294310 h 6061990"/>
                <a:gd name="connsiteX40" fmla="*/ 4706767 w 9143999"/>
                <a:gd name="connsiteY40" fmla="*/ 4487495 h 6061990"/>
                <a:gd name="connsiteX41" fmla="*/ 6128195 w 9143999"/>
                <a:gd name="connsiteY41" fmla="*/ 4810525 h 6061990"/>
                <a:gd name="connsiteX42" fmla="*/ 7609141 w 9143999"/>
                <a:gd name="connsiteY42" fmla="*/ 5070216 h 6061990"/>
                <a:gd name="connsiteX43" fmla="*/ 9118095 w 9143999"/>
                <a:gd name="connsiteY43" fmla="*/ 5285570 h 6061990"/>
                <a:gd name="connsiteX44" fmla="*/ 9143999 w 9143999"/>
                <a:gd name="connsiteY44" fmla="*/ 5288702 h 6061990"/>
                <a:gd name="connsiteX45" fmla="*/ 9143999 w 9143999"/>
                <a:gd name="connsiteY45" fmla="*/ 6061990 h 6061990"/>
                <a:gd name="connsiteX46" fmla="*/ 4752032 w 9143999"/>
                <a:gd name="connsiteY46" fmla="*/ 6061990 h 6061990"/>
                <a:gd name="connsiteX47" fmla="*/ 3828002 w 9143999"/>
                <a:gd name="connsiteY47" fmla="*/ 5760614 h 6061990"/>
                <a:gd name="connsiteX48" fmla="*/ 3071774 w 9143999"/>
                <a:gd name="connsiteY48" fmla="*/ 5475587 h 6061990"/>
                <a:gd name="connsiteX49" fmla="*/ 2329551 w 9143999"/>
                <a:gd name="connsiteY49" fmla="*/ 5136722 h 6061990"/>
                <a:gd name="connsiteX50" fmla="*/ 1615336 w 9143999"/>
                <a:gd name="connsiteY50" fmla="*/ 4712349 h 6061990"/>
                <a:gd name="connsiteX51" fmla="*/ 1282736 w 9143999"/>
                <a:gd name="connsiteY51" fmla="*/ 4446324 h 6061990"/>
                <a:gd name="connsiteX52" fmla="*/ 992148 w 9143999"/>
                <a:gd name="connsiteY52" fmla="*/ 4123294 h 6061990"/>
                <a:gd name="connsiteX53" fmla="*/ 792588 w 9143999"/>
                <a:gd name="connsiteY53" fmla="*/ 3733758 h 6061990"/>
                <a:gd name="connsiteX54" fmla="*/ 761078 w 9143999"/>
                <a:gd name="connsiteY54" fmla="*/ 3296717 h 6061990"/>
                <a:gd name="connsiteX55" fmla="*/ 764579 w 9143999"/>
                <a:gd name="connsiteY55" fmla="*/ 3271381 h 6061990"/>
                <a:gd name="connsiteX56" fmla="*/ 767643 w 9143999"/>
                <a:gd name="connsiteY56" fmla="*/ 3257526 h 6061990"/>
                <a:gd name="connsiteX57" fmla="*/ 771582 w 9143999"/>
                <a:gd name="connsiteY57" fmla="*/ 3242878 h 6061990"/>
                <a:gd name="connsiteX58" fmla="*/ 774645 w 9143999"/>
                <a:gd name="connsiteY58" fmla="*/ 3234565 h 6061990"/>
                <a:gd name="connsiteX59" fmla="*/ 775083 w 9143999"/>
                <a:gd name="connsiteY59" fmla="*/ 3226251 h 6061990"/>
                <a:gd name="connsiteX60" fmla="*/ 775083 w 9143999"/>
                <a:gd name="connsiteY60" fmla="*/ 3223876 h 6061990"/>
                <a:gd name="connsiteX61" fmla="*/ 778146 w 9143999"/>
                <a:gd name="connsiteY61" fmla="*/ 3218334 h 6061990"/>
                <a:gd name="connsiteX62" fmla="*/ 782085 w 9143999"/>
                <a:gd name="connsiteY62" fmla="*/ 3195374 h 6061990"/>
                <a:gd name="connsiteX63" fmla="*/ 813594 w 9143999"/>
                <a:gd name="connsiteY63" fmla="*/ 3106699 h 6061990"/>
                <a:gd name="connsiteX64" fmla="*/ 890617 w 9143999"/>
                <a:gd name="connsiteY64" fmla="*/ 2926182 h 6061990"/>
                <a:gd name="connsiteX65" fmla="*/ 1156698 w 9143999"/>
                <a:gd name="connsiteY65" fmla="*/ 2565148 h 6061990"/>
                <a:gd name="connsiteX66" fmla="*/ 1576824 w 9143999"/>
                <a:gd name="connsiteY66" fmla="*/ 2254786 h 6061990"/>
                <a:gd name="connsiteX67" fmla="*/ 2077475 w 9143999"/>
                <a:gd name="connsiteY67" fmla="*/ 2055267 h 6061990"/>
                <a:gd name="connsiteX68" fmla="*/ 2560620 w 9143999"/>
                <a:gd name="connsiteY68" fmla="*/ 1947590 h 6061990"/>
                <a:gd name="connsiteX69" fmla="*/ 3005254 w 9143999"/>
                <a:gd name="connsiteY69" fmla="*/ 1890585 h 6061990"/>
                <a:gd name="connsiteX70" fmla="*/ 3404374 w 9143999"/>
                <a:gd name="connsiteY70" fmla="*/ 1852581 h 6061990"/>
                <a:gd name="connsiteX71" fmla="*/ 3754480 w 9143999"/>
                <a:gd name="connsiteY71" fmla="*/ 1814578 h 6061990"/>
                <a:gd name="connsiteX72" fmla="*/ 4006556 w 9143999"/>
                <a:gd name="connsiteY72" fmla="*/ 1763907 h 6061990"/>
                <a:gd name="connsiteX73" fmla="*/ 4083579 w 9143999"/>
                <a:gd name="connsiteY73" fmla="*/ 1738571 h 6061990"/>
                <a:gd name="connsiteX74" fmla="*/ 4136095 w 9143999"/>
                <a:gd name="connsiteY74" fmla="*/ 1713235 h 6061990"/>
                <a:gd name="connsiteX75" fmla="*/ 4178107 w 9143999"/>
                <a:gd name="connsiteY75" fmla="*/ 1672065 h 6061990"/>
                <a:gd name="connsiteX76" fmla="*/ 4209617 w 9143999"/>
                <a:gd name="connsiteY76" fmla="*/ 1605558 h 6061990"/>
                <a:gd name="connsiteX77" fmla="*/ 4227122 w 9143999"/>
                <a:gd name="connsiteY77" fmla="*/ 1513716 h 6061990"/>
                <a:gd name="connsiteX78" fmla="*/ 4227122 w 9143999"/>
                <a:gd name="connsiteY78" fmla="*/ 1505403 h 6061990"/>
                <a:gd name="connsiteX79" fmla="*/ 4227122 w 9143999"/>
                <a:gd name="connsiteY79" fmla="*/ 1495902 h 6061990"/>
                <a:gd name="connsiteX80" fmla="*/ 4227122 w 9143999"/>
                <a:gd name="connsiteY80" fmla="*/ 1482047 h 6061990"/>
                <a:gd name="connsiteX81" fmla="*/ 4223621 w 9143999"/>
                <a:gd name="connsiteY81" fmla="*/ 1463045 h 6061990"/>
                <a:gd name="connsiteX82" fmla="*/ 4192112 w 9143999"/>
                <a:gd name="connsiteY82" fmla="*/ 1409207 h 6061990"/>
                <a:gd name="connsiteX83" fmla="*/ 4118589 w 9143999"/>
                <a:gd name="connsiteY83" fmla="*/ 1342700 h 6061990"/>
                <a:gd name="connsiteX84" fmla="*/ 3884019 w 9143999"/>
                <a:gd name="connsiteY84" fmla="*/ 1203354 h 6061990"/>
                <a:gd name="connsiteX85" fmla="*/ 3582928 w 9143999"/>
                <a:gd name="connsiteY85" fmla="*/ 1076675 h 6061990"/>
                <a:gd name="connsiteX86" fmla="*/ 3253829 w 9143999"/>
                <a:gd name="connsiteY86" fmla="*/ 965832 h 6061990"/>
                <a:gd name="connsiteX87" fmla="*/ 2543115 w 9143999"/>
                <a:gd name="connsiteY87" fmla="*/ 772647 h 6061990"/>
                <a:gd name="connsiteX88" fmla="*/ 1041163 w 9143999"/>
                <a:gd name="connsiteY88" fmla="*/ 468619 h 6061990"/>
                <a:gd name="connsiteX89" fmla="*/ 0 w 9143999"/>
                <a:gd name="connsiteY89" fmla="*/ 304674 h 6061990"/>
                <a:gd name="connsiteX90" fmla="*/ 0 w 9143999"/>
                <a:gd name="connsiteY90"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6574 w 9143999"/>
                <a:gd name="connsiteY32" fmla="*/ 3366390 h 6061990"/>
                <a:gd name="connsiteX33" fmla="*/ 2410075 w 9143999"/>
                <a:gd name="connsiteY33" fmla="*/ 3371932 h 6061990"/>
                <a:gd name="connsiteX34" fmla="*/ 2445086 w 9143999"/>
                <a:gd name="connsiteY34" fmla="*/ 3470900 h 6061990"/>
                <a:gd name="connsiteX35" fmla="*/ 2529111 w 9143999"/>
                <a:gd name="connsiteY35" fmla="*/ 3575409 h 6061990"/>
                <a:gd name="connsiteX36" fmla="*/ 2886218 w 9143999"/>
                <a:gd name="connsiteY36" fmla="*/ 3828766 h 6061990"/>
                <a:gd name="connsiteX37" fmla="*/ 3414877 w 9143999"/>
                <a:gd name="connsiteY37" fmla="*/ 4075790 h 6061990"/>
                <a:gd name="connsiteX38" fmla="*/ 4034564 w 9143999"/>
                <a:gd name="connsiteY38" fmla="*/ 4294310 h 6061990"/>
                <a:gd name="connsiteX39" fmla="*/ 4706767 w 9143999"/>
                <a:gd name="connsiteY39" fmla="*/ 4487495 h 6061990"/>
                <a:gd name="connsiteX40" fmla="*/ 6128195 w 9143999"/>
                <a:gd name="connsiteY40" fmla="*/ 4810525 h 6061990"/>
                <a:gd name="connsiteX41" fmla="*/ 7609141 w 9143999"/>
                <a:gd name="connsiteY41" fmla="*/ 5070216 h 6061990"/>
                <a:gd name="connsiteX42" fmla="*/ 9118095 w 9143999"/>
                <a:gd name="connsiteY42" fmla="*/ 5285570 h 6061990"/>
                <a:gd name="connsiteX43" fmla="*/ 9143999 w 9143999"/>
                <a:gd name="connsiteY43" fmla="*/ 5288702 h 6061990"/>
                <a:gd name="connsiteX44" fmla="*/ 9143999 w 9143999"/>
                <a:gd name="connsiteY44" fmla="*/ 6061990 h 6061990"/>
                <a:gd name="connsiteX45" fmla="*/ 4752032 w 9143999"/>
                <a:gd name="connsiteY45" fmla="*/ 6061990 h 6061990"/>
                <a:gd name="connsiteX46" fmla="*/ 3828002 w 9143999"/>
                <a:gd name="connsiteY46" fmla="*/ 5760614 h 6061990"/>
                <a:gd name="connsiteX47" fmla="*/ 3071774 w 9143999"/>
                <a:gd name="connsiteY47" fmla="*/ 5475587 h 6061990"/>
                <a:gd name="connsiteX48" fmla="*/ 2329551 w 9143999"/>
                <a:gd name="connsiteY48" fmla="*/ 5136722 h 6061990"/>
                <a:gd name="connsiteX49" fmla="*/ 1615336 w 9143999"/>
                <a:gd name="connsiteY49" fmla="*/ 4712349 h 6061990"/>
                <a:gd name="connsiteX50" fmla="*/ 1282736 w 9143999"/>
                <a:gd name="connsiteY50" fmla="*/ 4446324 h 6061990"/>
                <a:gd name="connsiteX51" fmla="*/ 992148 w 9143999"/>
                <a:gd name="connsiteY51" fmla="*/ 4123294 h 6061990"/>
                <a:gd name="connsiteX52" fmla="*/ 792588 w 9143999"/>
                <a:gd name="connsiteY52" fmla="*/ 3733758 h 6061990"/>
                <a:gd name="connsiteX53" fmla="*/ 761078 w 9143999"/>
                <a:gd name="connsiteY53" fmla="*/ 3296717 h 6061990"/>
                <a:gd name="connsiteX54" fmla="*/ 764579 w 9143999"/>
                <a:gd name="connsiteY54" fmla="*/ 3271381 h 6061990"/>
                <a:gd name="connsiteX55" fmla="*/ 767643 w 9143999"/>
                <a:gd name="connsiteY55" fmla="*/ 3257526 h 6061990"/>
                <a:gd name="connsiteX56" fmla="*/ 771582 w 9143999"/>
                <a:gd name="connsiteY56" fmla="*/ 3242878 h 6061990"/>
                <a:gd name="connsiteX57" fmla="*/ 774645 w 9143999"/>
                <a:gd name="connsiteY57" fmla="*/ 3234565 h 6061990"/>
                <a:gd name="connsiteX58" fmla="*/ 775083 w 9143999"/>
                <a:gd name="connsiteY58" fmla="*/ 3226251 h 6061990"/>
                <a:gd name="connsiteX59" fmla="*/ 775083 w 9143999"/>
                <a:gd name="connsiteY59" fmla="*/ 3223876 h 6061990"/>
                <a:gd name="connsiteX60" fmla="*/ 778146 w 9143999"/>
                <a:gd name="connsiteY60" fmla="*/ 3218334 h 6061990"/>
                <a:gd name="connsiteX61" fmla="*/ 782085 w 9143999"/>
                <a:gd name="connsiteY61" fmla="*/ 3195374 h 6061990"/>
                <a:gd name="connsiteX62" fmla="*/ 813594 w 9143999"/>
                <a:gd name="connsiteY62" fmla="*/ 3106699 h 6061990"/>
                <a:gd name="connsiteX63" fmla="*/ 890617 w 9143999"/>
                <a:gd name="connsiteY63" fmla="*/ 2926182 h 6061990"/>
                <a:gd name="connsiteX64" fmla="*/ 1156698 w 9143999"/>
                <a:gd name="connsiteY64" fmla="*/ 2565148 h 6061990"/>
                <a:gd name="connsiteX65" fmla="*/ 1576824 w 9143999"/>
                <a:gd name="connsiteY65" fmla="*/ 2254786 h 6061990"/>
                <a:gd name="connsiteX66" fmla="*/ 2077475 w 9143999"/>
                <a:gd name="connsiteY66" fmla="*/ 2055267 h 6061990"/>
                <a:gd name="connsiteX67" fmla="*/ 2560620 w 9143999"/>
                <a:gd name="connsiteY67" fmla="*/ 1947590 h 6061990"/>
                <a:gd name="connsiteX68" fmla="*/ 3005254 w 9143999"/>
                <a:gd name="connsiteY68" fmla="*/ 1890585 h 6061990"/>
                <a:gd name="connsiteX69" fmla="*/ 3404374 w 9143999"/>
                <a:gd name="connsiteY69" fmla="*/ 1852581 h 6061990"/>
                <a:gd name="connsiteX70" fmla="*/ 3754480 w 9143999"/>
                <a:gd name="connsiteY70" fmla="*/ 1814578 h 6061990"/>
                <a:gd name="connsiteX71" fmla="*/ 4006556 w 9143999"/>
                <a:gd name="connsiteY71" fmla="*/ 1763907 h 6061990"/>
                <a:gd name="connsiteX72" fmla="*/ 4083579 w 9143999"/>
                <a:gd name="connsiteY72" fmla="*/ 1738571 h 6061990"/>
                <a:gd name="connsiteX73" fmla="*/ 4136095 w 9143999"/>
                <a:gd name="connsiteY73" fmla="*/ 1713235 h 6061990"/>
                <a:gd name="connsiteX74" fmla="*/ 4178107 w 9143999"/>
                <a:gd name="connsiteY74" fmla="*/ 1672065 h 6061990"/>
                <a:gd name="connsiteX75" fmla="*/ 4209617 w 9143999"/>
                <a:gd name="connsiteY75" fmla="*/ 1605558 h 6061990"/>
                <a:gd name="connsiteX76" fmla="*/ 4227122 w 9143999"/>
                <a:gd name="connsiteY76" fmla="*/ 1513716 h 6061990"/>
                <a:gd name="connsiteX77" fmla="*/ 4227122 w 9143999"/>
                <a:gd name="connsiteY77" fmla="*/ 1505403 h 6061990"/>
                <a:gd name="connsiteX78" fmla="*/ 4227122 w 9143999"/>
                <a:gd name="connsiteY78" fmla="*/ 1495902 h 6061990"/>
                <a:gd name="connsiteX79" fmla="*/ 4227122 w 9143999"/>
                <a:gd name="connsiteY79" fmla="*/ 1482047 h 6061990"/>
                <a:gd name="connsiteX80" fmla="*/ 4223621 w 9143999"/>
                <a:gd name="connsiteY80" fmla="*/ 1463045 h 6061990"/>
                <a:gd name="connsiteX81" fmla="*/ 4192112 w 9143999"/>
                <a:gd name="connsiteY81" fmla="*/ 1409207 h 6061990"/>
                <a:gd name="connsiteX82" fmla="*/ 4118589 w 9143999"/>
                <a:gd name="connsiteY82" fmla="*/ 1342700 h 6061990"/>
                <a:gd name="connsiteX83" fmla="*/ 3884019 w 9143999"/>
                <a:gd name="connsiteY83" fmla="*/ 1203354 h 6061990"/>
                <a:gd name="connsiteX84" fmla="*/ 3582928 w 9143999"/>
                <a:gd name="connsiteY84" fmla="*/ 1076675 h 6061990"/>
                <a:gd name="connsiteX85" fmla="*/ 3253829 w 9143999"/>
                <a:gd name="connsiteY85" fmla="*/ 965832 h 6061990"/>
                <a:gd name="connsiteX86" fmla="*/ 2543115 w 9143999"/>
                <a:gd name="connsiteY86" fmla="*/ 772647 h 6061990"/>
                <a:gd name="connsiteX87" fmla="*/ 1041163 w 9143999"/>
                <a:gd name="connsiteY87" fmla="*/ 468619 h 6061990"/>
                <a:gd name="connsiteX88" fmla="*/ 0 w 9143999"/>
                <a:gd name="connsiteY88" fmla="*/ 304674 h 6061990"/>
                <a:gd name="connsiteX89" fmla="*/ 0 w 9143999"/>
                <a:gd name="connsiteY89"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66390 h 6061990"/>
                <a:gd name="connsiteX32" fmla="*/ 2410075 w 9143999"/>
                <a:gd name="connsiteY32" fmla="*/ 3371932 h 6061990"/>
                <a:gd name="connsiteX33" fmla="*/ 2445086 w 9143999"/>
                <a:gd name="connsiteY33" fmla="*/ 3470900 h 6061990"/>
                <a:gd name="connsiteX34" fmla="*/ 2529111 w 9143999"/>
                <a:gd name="connsiteY34" fmla="*/ 3575409 h 6061990"/>
                <a:gd name="connsiteX35" fmla="*/ 2886218 w 9143999"/>
                <a:gd name="connsiteY35" fmla="*/ 3828766 h 6061990"/>
                <a:gd name="connsiteX36" fmla="*/ 3414877 w 9143999"/>
                <a:gd name="connsiteY36" fmla="*/ 4075790 h 6061990"/>
                <a:gd name="connsiteX37" fmla="*/ 4034564 w 9143999"/>
                <a:gd name="connsiteY37" fmla="*/ 4294310 h 6061990"/>
                <a:gd name="connsiteX38" fmla="*/ 4706767 w 9143999"/>
                <a:gd name="connsiteY38" fmla="*/ 4487495 h 6061990"/>
                <a:gd name="connsiteX39" fmla="*/ 6128195 w 9143999"/>
                <a:gd name="connsiteY39" fmla="*/ 4810525 h 6061990"/>
                <a:gd name="connsiteX40" fmla="*/ 7609141 w 9143999"/>
                <a:gd name="connsiteY40" fmla="*/ 5070216 h 6061990"/>
                <a:gd name="connsiteX41" fmla="*/ 9118095 w 9143999"/>
                <a:gd name="connsiteY41" fmla="*/ 5285570 h 6061990"/>
                <a:gd name="connsiteX42" fmla="*/ 9143999 w 9143999"/>
                <a:gd name="connsiteY42" fmla="*/ 5288702 h 6061990"/>
                <a:gd name="connsiteX43" fmla="*/ 9143999 w 9143999"/>
                <a:gd name="connsiteY43" fmla="*/ 6061990 h 6061990"/>
                <a:gd name="connsiteX44" fmla="*/ 4752032 w 9143999"/>
                <a:gd name="connsiteY44" fmla="*/ 6061990 h 6061990"/>
                <a:gd name="connsiteX45" fmla="*/ 3828002 w 9143999"/>
                <a:gd name="connsiteY45" fmla="*/ 5760614 h 6061990"/>
                <a:gd name="connsiteX46" fmla="*/ 3071774 w 9143999"/>
                <a:gd name="connsiteY46" fmla="*/ 5475587 h 6061990"/>
                <a:gd name="connsiteX47" fmla="*/ 2329551 w 9143999"/>
                <a:gd name="connsiteY47" fmla="*/ 5136722 h 6061990"/>
                <a:gd name="connsiteX48" fmla="*/ 1615336 w 9143999"/>
                <a:gd name="connsiteY48" fmla="*/ 4712349 h 6061990"/>
                <a:gd name="connsiteX49" fmla="*/ 1282736 w 9143999"/>
                <a:gd name="connsiteY49" fmla="*/ 4446324 h 6061990"/>
                <a:gd name="connsiteX50" fmla="*/ 992148 w 9143999"/>
                <a:gd name="connsiteY50" fmla="*/ 4123294 h 6061990"/>
                <a:gd name="connsiteX51" fmla="*/ 792588 w 9143999"/>
                <a:gd name="connsiteY51" fmla="*/ 3733758 h 6061990"/>
                <a:gd name="connsiteX52" fmla="*/ 761078 w 9143999"/>
                <a:gd name="connsiteY52" fmla="*/ 3296717 h 6061990"/>
                <a:gd name="connsiteX53" fmla="*/ 764579 w 9143999"/>
                <a:gd name="connsiteY53" fmla="*/ 3271381 h 6061990"/>
                <a:gd name="connsiteX54" fmla="*/ 767643 w 9143999"/>
                <a:gd name="connsiteY54" fmla="*/ 3257526 h 6061990"/>
                <a:gd name="connsiteX55" fmla="*/ 771582 w 9143999"/>
                <a:gd name="connsiteY55" fmla="*/ 3242878 h 6061990"/>
                <a:gd name="connsiteX56" fmla="*/ 774645 w 9143999"/>
                <a:gd name="connsiteY56" fmla="*/ 3234565 h 6061990"/>
                <a:gd name="connsiteX57" fmla="*/ 775083 w 9143999"/>
                <a:gd name="connsiteY57" fmla="*/ 3226251 h 6061990"/>
                <a:gd name="connsiteX58" fmla="*/ 775083 w 9143999"/>
                <a:gd name="connsiteY58" fmla="*/ 3223876 h 6061990"/>
                <a:gd name="connsiteX59" fmla="*/ 778146 w 9143999"/>
                <a:gd name="connsiteY59" fmla="*/ 3218334 h 6061990"/>
                <a:gd name="connsiteX60" fmla="*/ 782085 w 9143999"/>
                <a:gd name="connsiteY60" fmla="*/ 3195374 h 6061990"/>
                <a:gd name="connsiteX61" fmla="*/ 813594 w 9143999"/>
                <a:gd name="connsiteY61" fmla="*/ 3106699 h 6061990"/>
                <a:gd name="connsiteX62" fmla="*/ 890617 w 9143999"/>
                <a:gd name="connsiteY62" fmla="*/ 2926182 h 6061990"/>
                <a:gd name="connsiteX63" fmla="*/ 1156698 w 9143999"/>
                <a:gd name="connsiteY63" fmla="*/ 2565148 h 6061990"/>
                <a:gd name="connsiteX64" fmla="*/ 1576824 w 9143999"/>
                <a:gd name="connsiteY64" fmla="*/ 2254786 h 6061990"/>
                <a:gd name="connsiteX65" fmla="*/ 2077475 w 9143999"/>
                <a:gd name="connsiteY65" fmla="*/ 2055267 h 6061990"/>
                <a:gd name="connsiteX66" fmla="*/ 2560620 w 9143999"/>
                <a:gd name="connsiteY66" fmla="*/ 1947590 h 6061990"/>
                <a:gd name="connsiteX67" fmla="*/ 3005254 w 9143999"/>
                <a:gd name="connsiteY67" fmla="*/ 1890585 h 6061990"/>
                <a:gd name="connsiteX68" fmla="*/ 3404374 w 9143999"/>
                <a:gd name="connsiteY68" fmla="*/ 1852581 h 6061990"/>
                <a:gd name="connsiteX69" fmla="*/ 3754480 w 9143999"/>
                <a:gd name="connsiteY69" fmla="*/ 1814578 h 6061990"/>
                <a:gd name="connsiteX70" fmla="*/ 4006556 w 9143999"/>
                <a:gd name="connsiteY70" fmla="*/ 1763907 h 6061990"/>
                <a:gd name="connsiteX71" fmla="*/ 4083579 w 9143999"/>
                <a:gd name="connsiteY71" fmla="*/ 1738571 h 6061990"/>
                <a:gd name="connsiteX72" fmla="*/ 4136095 w 9143999"/>
                <a:gd name="connsiteY72" fmla="*/ 1713235 h 6061990"/>
                <a:gd name="connsiteX73" fmla="*/ 4178107 w 9143999"/>
                <a:gd name="connsiteY73" fmla="*/ 1672065 h 6061990"/>
                <a:gd name="connsiteX74" fmla="*/ 4209617 w 9143999"/>
                <a:gd name="connsiteY74" fmla="*/ 1605558 h 6061990"/>
                <a:gd name="connsiteX75" fmla="*/ 4227122 w 9143999"/>
                <a:gd name="connsiteY75" fmla="*/ 1513716 h 6061990"/>
                <a:gd name="connsiteX76" fmla="*/ 4227122 w 9143999"/>
                <a:gd name="connsiteY76" fmla="*/ 1505403 h 6061990"/>
                <a:gd name="connsiteX77" fmla="*/ 4227122 w 9143999"/>
                <a:gd name="connsiteY77" fmla="*/ 1495902 h 6061990"/>
                <a:gd name="connsiteX78" fmla="*/ 4227122 w 9143999"/>
                <a:gd name="connsiteY78" fmla="*/ 1482047 h 6061990"/>
                <a:gd name="connsiteX79" fmla="*/ 4223621 w 9143999"/>
                <a:gd name="connsiteY79" fmla="*/ 1463045 h 6061990"/>
                <a:gd name="connsiteX80" fmla="*/ 4192112 w 9143999"/>
                <a:gd name="connsiteY80" fmla="*/ 1409207 h 6061990"/>
                <a:gd name="connsiteX81" fmla="*/ 4118589 w 9143999"/>
                <a:gd name="connsiteY81" fmla="*/ 1342700 h 6061990"/>
                <a:gd name="connsiteX82" fmla="*/ 3884019 w 9143999"/>
                <a:gd name="connsiteY82" fmla="*/ 1203354 h 6061990"/>
                <a:gd name="connsiteX83" fmla="*/ 3582928 w 9143999"/>
                <a:gd name="connsiteY83" fmla="*/ 1076675 h 6061990"/>
                <a:gd name="connsiteX84" fmla="*/ 3253829 w 9143999"/>
                <a:gd name="connsiteY84" fmla="*/ 965832 h 6061990"/>
                <a:gd name="connsiteX85" fmla="*/ 2543115 w 9143999"/>
                <a:gd name="connsiteY85" fmla="*/ 772647 h 6061990"/>
                <a:gd name="connsiteX86" fmla="*/ 1041163 w 9143999"/>
                <a:gd name="connsiteY86" fmla="*/ 468619 h 6061990"/>
                <a:gd name="connsiteX87" fmla="*/ 0 w 9143999"/>
                <a:gd name="connsiteY87" fmla="*/ 304674 h 6061990"/>
                <a:gd name="connsiteX88" fmla="*/ 0 w 9143999"/>
                <a:gd name="connsiteY88"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10075 w 9143999"/>
                <a:gd name="connsiteY31" fmla="*/ 3371932 h 6061990"/>
                <a:gd name="connsiteX32" fmla="*/ 2445086 w 9143999"/>
                <a:gd name="connsiteY32" fmla="*/ 3470900 h 6061990"/>
                <a:gd name="connsiteX33" fmla="*/ 2529111 w 9143999"/>
                <a:gd name="connsiteY33" fmla="*/ 3575409 h 6061990"/>
                <a:gd name="connsiteX34" fmla="*/ 2886218 w 9143999"/>
                <a:gd name="connsiteY34" fmla="*/ 3828766 h 6061990"/>
                <a:gd name="connsiteX35" fmla="*/ 3414877 w 9143999"/>
                <a:gd name="connsiteY35" fmla="*/ 4075790 h 6061990"/>
                <a:gd name="connsiteX36" fmla="*/ 4034564 w 9143999"/>
                <a:gd name="connsiteY36" fmla="*/ 4294310 h 6061990"/>
                <a:gd name="connsiteX37" fmla="*/ 4706767 w 9143999"/>
                <a:gd name="connsiteY37" fmla="*/ 4487495 h 6061990"/>
                <a:gd name="connsiteX38" fmla="*/ 6128195 w 9143999"/>
                <a:gd name="connsiteY38" fmla="*/ 4810525 h 6061990"/>
                <a:gd name="connsiteX39" fmla="*/ 7609141 w 9143999"/>
                <a:gd name="connsiteY39" fmla="*/ 5070216 h 6061990"/>
                <a:gd name="connsiteX40" fmla="*/ 9118095 w 9143999"/>
                <a:gd name="connsiteY40" fmla="*/ 5285570 h 6061990"/>
                <a:gd name="connsiteX41" fmla="*/ 9143999 w 9143999"/>
                <a:gd name="connsiteY41" fmla="*/ 5288702 h 6061990"/>
                <a:gd name="connsiteX42" fmla="*/ 9143999 w 9143999"/>
                <a:gd name="connsiteY42" fmla="*/ 6061990 h 6061990"/>
                <a:gd name="connsiteX43" fmla="*/ 4752032 w 9143999"/>
                <a:gd name="connsiteY43" fmla="*/ 6061990 h 6061990"/>
                <a:gd name="connsiteX44" fmla="*/ 3828002 w 9143999"/>
                <a:gd name="connsiteY44" fmla="*/ 5760614 h 6061990"/>
                <a:gd name="connsiteX45" fmla="*/ 3071774 w 9143999"/>
                <a:gd name="connsiteY45" fmla="*/ 5475587 h 6061990"/>
                <a:gd name="connsiteX46" fmla="*/ 2329551 w 9143999"/>
                <a:gd name="connsiteY46" fmla="*/ 5136722 h 6061990"/>
                <a:gd name="connsiteX47" fmla="*/ 1615336 w 9143999"/>
                <a:gd name="connsiteY47" fmla="*/ 4712349 h 6061990"/>
                <a:gd name="connsiteX48" fmla="*/ 1282736 w 9143999"/>
                <a:gd name="connsiteY48" fmla="*/ 4446324 h 6061990"/>
                <a:gd name="connsiteX49" fmla="*/ 992148 w 9143999"/>
                <a:gd name="connsiteY49" fmla="*/ 4123294 h 6061990"/>
                <a:gd name="connsiteX50" fmla="*/ 792588 w 9143999"/>
                <a:gd name="connsiteY50" fmla="*/ 3733758 h 6061990"/>
                <a:gd name="connsiteX51" fmla="*/ 761078 w 9143999"/>
                <a:gd name="connsiteY51" fmla="*/ 3296717 h 6061990"/>
                <a:gd name="connsiteX52" fmla="*/ 764579 w 9143999"/>
                <a:gd name="connsiteY52" fmla="*/ 3271381 h 6061990"/>
                <a:gd name="connsiteX53" fmla="*/ 767643 w 9143999"/>
                <a:gd name="connsiteY53" fmla="*/ 3257526 h 6061990"/>
                <a:gd name="connsiteX54" fmla="*/ 771582 w 9143999"/>
                <a:gd name="connsiteY54" fmla="*/ 3242878 h 6061990"/>
                <a:gd name="connsiteX55" fmla="*/ 774645 w 9143999"/>
                <a:gd name="connsiteY55" fmla="*/ 3234565 h 6061990"/>
                <a:gd name="connsiteX56" fmla="*/ 775083 w 9143999"/>
                <a:gd name="connsiteY56" fmla="*/ 3226251 h 6061990"/>
                <a:gd name="connsiteX57" fmla="*/ 775083 w 9143999"/>
                <a:gd name="connsiteY57" fmla="*/ 3223876 h 6061990"/>
                <a:gd name="connsiteX58" fmla="*/ 778146 w 9143999"/>
                <a:gd name="connsiteY58" fmla="*/ 3218334 h 6061990"/>
                <a:gd name="connsiteX59" fmla="*/ 782085 w 9143999"/>
                <a:gd name="connsiteY59" fmla="*/ 3195374 h 6061990"/>
                <a:gd name="connsiteX60" fmla="*/ 813594 w 9143999"/>
                <a:gd name="connsiteY60" fmla="*/ 3106699 h 6061990"/>
                <a:gd name="connsiteX61" fmla="*/ 890617 w 9143999"/>
                <a:gd name="connsiteY61" fmla="*/ 2926182 h 6061990"/>
                <a:gd name="connsiteX62" fmla="*/ 1156698 w 9143999"/>
                <a:gd name="connsiteY62" fmla="*/ 2565148 h 6061990"/>
                <a:gd name="connsiteX63" fmla="*/ 1576824 w 9143999"/>
                <a:gd name="connsiteY63" fmla="*/ 2254786 h 6061990"/>
                <a:gd name="connsiteX64" fmla="*/ 2077475 w 9143999"/>
                <a:gd name="connsiteY64" fmla="*/ 2055267 h 6061990"/>
                <a:gd name="connsiteX65" fmla="*/ 2560620 w 9143999"/>
                <a:gd name="connsiteY65" fmla="*/ 1947590 h 6061990"/>
                <a:gd name="connsiteX66" fmla="*/ 3005254 w 9143999"/>
                <a:gd name="connsiteY66" fmla="*/ 1890585 h 6061990"/>
                <a:gd name="connsiteX67" fmla="*/ 3404374 w 9143999"/>
                <a:gd name="connsiteY67" fmla="*/ 1852581 h 6061990"/>
                <a:gd name="connsiteX68" fmla="*/ 3754480 w 9143999"/>
                <a:gd name="connsiteY68" fmla="*/ 1814578 h 6061990"/>
                <a:gd name="connsiteX69" fmla="*/ 4006556 w 9143999"/>
                <a:gd name="connsiteY69" fmla="*/ 1763907 h 6061990"/>
                <a:gd name="connsiteX70" fmla="*/ 4083579 w 9143999"/>
                <a:gd name="connsiteY70" fmla="*/ 1738571 h 6061990"/>
                <a:gd name="connsiteX71" fmla="*/ 4136095 w 9143999"/>
                <a:gd name="connsiteY71" fmla="*/ 1713235 h 6061990"/>
                <a:gd name="connsiteX72" fmla="*/ 4178107 w 9143999"/>
                <a:gd name="connsiteY72" fmla="*/ 1672065 h 6061990"/>
                <a:gd name="connsiteX73" fmla="*/ 4209617 w 9143999"/>
                <a:gd name="connsiteY73" fmla="*/ 1605558 h 6061990"/>
                <a:gd name="connsiteX74" fmla="*/ 4227122 w 9143999"/>
                <a:gd name="connsiteY74" fmla="*/ 1513716 h 6061990"/>
                <a:gd name="connsiteX75" fmla="*/ 4227122 w 9143999"/>
                <a:gd name="connsiteY75" fmla="*/ 1505403 h 6061990"/>
                <a:gd name="connsiteX76" fmla="*/ 4227122 w 9143999"/>
                <a:gd name="connsiteY76" fmla="*/ 1495902 h 6061990"/>
                <a:gd name="connsiteX77" fmla="*/ 4227122 w 9143999"/>
                <a:gd name="connsiteY77" fmla="*/ 1482047 h 6061990"/>
                <a:gd name="connsiteX78" fmla="*/ 4223621 w 9143999"/>
                <a:gd name="connsiteY78" fmla="*/ 1463045 h 6061990"/>
                <a:gd name="connsiteX79" fmla="*/ 4192112 w 9143999"/>
                <a:gd name="connsiteY79" fmla="*/ 1409207 h 6061990"/>
                <a:gd name="connsiteX80" fmla="*/ 4118589 w 9143999"/>
                <a:gd name="connsiteY80" fmla="*/ 1342700 h 6061990"/>
                <a:gd name="connsiteX81" fmla="*/ 3884019 w 9143999"/>
                <a:gd name="connsiteY81" fmla="*/ 1203354 h 6061990"/>
                <a:gd name="connsiteX82" fmla="*/ 3582928 w 9143999"/>
                <a:gd name="connsiteY82" fmla="*/ 1076675 h 6061990"/>
                <a:gd name="connsiteX83" fmla="*/ 3253829 w 9143999"/>
                <a:gd name="connsiteY83" fmla="*/ 965832 h 6061990"/>
                <a:gd name="connsiteX84" fmla="*/ 2543115 w 9143999"/>
                <a:gd name="connsiteY84" fmla="*/ 772647 h 6061990"/>
                <a:gd name="connsiteX85" fmla="*/ 1041163 w 9143999"/>
                <a:gd name="connsiteY85" fmla="*/ 468619 h 6061990"/>
                <a:gd name="connsiteX86" fmla="*/ 0 w 9143999"/>
                <a:gd name="connsiteY86" fmla="*/ 304674 h 6061990"/>
                <a:gd name="connsiteX87" fmla="*/ 0 w 9143999"/>
                <a:gd name="connsiteY87"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45086 w 9143999"/>
                <a:gd name="connsiteY31" fmla="*/ 3470900 h 6061990"/>
                <a:gd name="connsiteX32" fmla="*/ 2529111 w 9143999"/>
                <a:gd name="connsiteY32" fmla="*/ 3575409 h 6061990"/>
                <a:gd name="connsiteX33" fmla="*/ 2886218 w 9143999"/>
                <a:gd name="connsiteY33" fmla="*/ 3828766 h 6061990"/>
                <a:gd name="connsiteX34" fmla="*/ 3414877 w 9143999"/>
                <a:gd name="connsiteY34" fmla="*/ 4075790 h 6061990"/>
                <a:gd name="connsiteX35" fmla="*/ 4034564 w 9143999"/>
                <a:gd name="connsiteY35" fmla="*/ 4294310 h 6061990"/>
                <a:gd name="connsiteX36" fmla="*/ 4706767 w 9143999"/>
                <a:gd name="connsiteY36" fmla="*/ 4487495 h 6061990"/>
                <a:gd name="connsiteX37" fmla="*/ 6128195 w 9143999"/>
                <a:gd name="connsiteY37" fmla="*/ 4810525 h 6061990"/>
                <a:gd name="connsiteX38" fmla="*/ 7609141 w 9143999"/>
                <a:gd name="connsiteY38" fmla="*/ 5070216 h 6061990"/>
                <a:gd name="connsiteX39" fmla="*/ 9118095 w 9143999"/>
                <a:gd name="connsiteY39" fmla="*/ 5285570 h 6061990"/>
                <a:gd name="connsiteX40" fmla="*/ 9143999 w 9143999"/>
                <a:gd name="connsiteY40" fmla="*/ 5288702 h 6061990"/>
                <a:gd name="connsiteX41" fmla="*/ 9143999 w 9143999"/>
                <a:gd name="connsiteY41" fmla="*/ 6061990 h 6061990"/>
                <a:gd name="connsiteX42" fmla="*/ 4752032 w 9143999"/>
                <a:gd name="connsiteY42" fmla="*/ 6061990 h 6061990"/>
                <a:gd name="connsiteX43" fmla="*/ 3828002 w 9143999"/>
                <a:gd name="connsiteY43" fmla="*/ 5760614 h 6061990"/>
                <a:gd name="connsiteX44" fmla="*/ 3071774 w 9143999"/>
                <a:gd name="connsiteY44" fmla="*/ 5475587 h 6061990"/>
                <a:gd name="connsiteX45" fmla="*/ 2329551 w 9143999"/>
                <a:gd name="connsiteY45" fmla="*/ 5136722 h 6061990"/>
                <a:gd name="connsiteX46" fmla="*/ 1615336 w 9143999"/>
                <a:gd name="connsiteY46" fmla="*/ 4712349 h 6061990"/>
                <a:gd name="connsiteX47" fmla="*/ 1282736 w 9143999"/>
                <a:gd name="connsiteY47" fmla="*/ 4446324 h 6061990"/>
                <a:gd name="connsiteX48" fmla="*/ 992148 w 9143999"/>
                <a:gd name="connsiteY48" fmla="*/ 4123294 h 6061990"/>
                <a:gd name="connsiteX49" fmla="*/ 792588 w 9143999"/>
                <a:gd name="connsiteY49" fmla="*/ 3733758 h 6061990"/>
                <a:gd name="connsiteX50" fmla="*/ 761078 w 9143999"/>
                <a:gd name="connsiteY50" fmla="*/ 3296717 h 6061990"/>
                <a:gd name="connsiteX51" fmla="*/ 764579 w 9143999"/>
                <a:gd name="connsiteY51" fmla="*/ 3271381 h 6061990"/>
                <a:gd name="connsiteX52" fmla="*/ 767643 w 9143999"/>
                <a:gd name="connsiteY52" fmla="*/ 3257526 h 6061990"/>
                <a:gd name="connsiteX53" fmla="*/ 771582 w 9143999"/>
                <a:gd name="connsiteY53" fmla="*/ 3242878 h 6061990"/>
                <a:gd name="connsiteX54" fmla="*/ 774645 w 9143999"/>
                <a:gd name="connsiteY54" fmla="*/ 3234565 h 6061990"/>
                <a:gd name="connsiteX55" fmla="*/ 775083 w 9143999"/>
                <a:gd name="connsiteY55" fmla="*/ 3226251 h 6061990"/>
                <a:gd name="connsiteX56" fmla="*/ 775083 w 9143999"/>
                <a:gd name="connsiteY56" fmla="*/ 3223876 h 6061990"/>
                <a:gd name="connsiteX57" fmla="*/ 778146 w 9143999"/>
                <a:gd name="connsiteY57" fmla="*/ 3218334 h 6061990"/>
                <a:gd name="connsiteX58" fmla="*/ 782085 w 9143999"/>
                <a:gd name="connsiteY58" fmla="*/ 3195374 h 6061990"/>
                <a:gd name="connsiteX59" fmla="*/ 813594 w 9143999"/>
                <a:gd name="connsiteY59" fmla="*/ 3106699 h 6061990"/>
                <a:gd name="connsiteX60" fmla="*/ 890617 w 9143999"/>
                <a:gd name="connsiteY60" fmla="*/ 2926182 h 6061990"/>
                <a:gd name="connsiteX61" fmla="*/ 1156698 w 9143999"/>
                <a:gd name="connsiteY61" fmla="*/ 2565148 h 6061990"/>
                <a:gd name="connsiteX62" fmla="*/ 1576824 w 9143999"/>
                <a:gd name="connsiteY62" fmla="*/ 2254786 h 6061990"/>
                <a:gd name="connsiteX63" fmla="*/ 2077475 w 9143999"/>
                <a:gd name="connsiteY63" fmla="*/ 2055267 h 6061990"/>
                <a:gd name="connsiteX64" fmla="*/ 2560620 w 9143999"/>
                <a:gd name="connsiteY64" fmla="*/ 1947590 h 6061990"/>
                <a:gd name="connsiteX65" fmla="*/ 3005254 w 9143999"/>
                <a:gd name="connsiteY65" fmla="*/ 1890585 h 6061990"/>
                <a:gd name="connsiteX66" fmla="*/ 3404374 w 9143999"/>
                <a:gd name="connsiteY66" fmla="*/ 1852581 h 6061990"/>
                <a:gd name="connsiteX67" fmla="*/ 3754480 w 9143999"/>
                <a:gd name="connsiteY67" fmla="*/ 1814578 h 6061990"/>
                <a:gd name="connsiteX68" fmla="*/ 4006556 w 9143999"/>
                <a:gd name="connsiteY68" fmla="*/ 1763907 h 6061990"/>
                <a:gd name="connsiteX69" fmla="*/ 4083579 w 9143999"/>
                <a:gd name="connsiteY69" fmla="*/ 1738571 h 6061990"/>
                <a:gd name="connsiteX70" fmla="*/ 4136095 w 9143999"/>
                <a:gd name="connsiteY70" fmla="*/ 1713235 h 6061990"/>
                <a:gd name="connsiteX71" fmla="*/ 4178107 w 9143999"/>
                <a:gd name="connsiteY71" fmla="*/ 1672065 h 6061990"/>
                <a:gd name="connsiteX72" fmla="*/ 4209617 w 9143999"/>
                <a:gd name="connsiteY72" fmla="*/ 1605558 h 6061990"/>
                <a:gd name="connsiteX73" fmla="*/ 4227122 w 9143999"/>
                <a:gd name="connsiteY73" fmla="*/ 1513716 h 6061990"/>
                <a:gd name="connsiteX74" fmla="*/ 4227122 w 9143999"/>
                <a:gd name="connsiteY74" fmla="*/ 1505403 h 6061990"/>
                <a:gd name="connsiteX75" fmla="*/ 4227122 w 9143999"/>
                <a:gd name="connsiteY75" fmla="*/ 1495902 h 6061990"/>
                <a:gd name="connsiteX76" fmla="*/ 4227122 w 9143999"/>
                <a:gd name="connsiteY76" fmla="*/ 1482047 h 6061990"/>
                <a:gd name="connsiteX77" fmla="*/ 4223621 w 9143999"/>
                <a:gd name="connsiteY77" fmla="*/ 1463045 h 6061990"/>
                <a:gd name="connsiteX78" fmla="*/ 4192112 w 9143999"/>
                <a:gd name="connsiteY78" fmla="*/ 1409207 h 6061990"/>
                <a:gd name="connsiteX79" fmla="*/ 4118589 w 9143999"/>
                <a:gd name="connsiteY79" fmla="*/ 1342700 h 6061990"/>
                <a:gd name="connsiteX80" fmla="*/ 3884019 w 9143999"/>
                <a:gd name="connsiteY80" fmla="*/ 1203354 h 6061990"/>
                <a:gd name="connsiteX81" fmla="*/ 3582928 w 9143999"/>
                <a:gd name="connsiteY81" fmla="*/ 1076675 h 6061990"/>
                <a:gd name="connsiteX82" fmla="*/ 3253829 w 9143999"/>
                <a:gd name="connsiteY82" fmla="*/ 965832 h 6061990"/>
                <a:gd name="connsiteX83" fmla="*/ 2543115 w 9143999"/>
                <a:gd name="connsiteY83" fmla="*/ 772647 h 6061990"/>
                <a:gd name="connsiteX84" fmla="*/ 1041163 w 9143999"/>
                <a:gd name="connsiteY84" fmla="*/ 468619 h 6061990"/>
                <a:gd name="connsiteX85" fmla="*/ 0 w 9143999"/>
                <a:gd name="connsiteY85" fmla="*/ 304674 h 6061990"/>
                <a:gd name="connsiteX86" fmla="*/ 0 w 9143999"/>
                <a:gd name="connsiteY86"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43999" h="6061990">
                  <a:moveTo>
                    <a:pt x="0" y="0"/>
                  </a:moveTo>
                  <a:cubicBezTo>
                    <a:pt x="383616" y="31868"/>
                    <a:pt x="768406" y="70410"/>
                    <a:pt x="1153197" y="113919"/>
                  </a:cubicBezTo>
                  <a:cubicBezTo>
                    <a:pt x="1681856" y="174091"/>
                    <a:pt x="2214016" y="243764"/>
                    <a:pt x="2742675" y="338773"/>
                  </a:cubicBezTo>
                  <a:cubicBezTo>
                    <a:pt x="3008755" y="383110"/>
                    <a:pt x="3271334" y="436949"/>
                    <a:pt x="3537414" y="500288"/>
                  </a:cubicBezTo>
                  <a:lnTo>
                    <a:pt x="3933033" y="607965"/>
                  </a:lnTo>
                  <a:cubicBezTo>
                    <a:pt x="4062572" y="649135"/>
                    <a:pt x="4195613" y="693473"/>
                    <a:pt x="4328653" y="747311"/>
                  </a:cubicBezTo>
                  <a:cubicBezTo>
                    <a:pt x="4458192" y="797983"/>
                    <a:pt x="4591232" y="861322"/>
                    <a:pt x="4717270" y="940496"/>
                  </a:cubicBezTo>
                  <a:cubicBezTo>
                    <a:pt x="4780289" y="981667"/>
                    <a:pt x="4843308" y="1026004"/>
                    <a:pt x="4902826" y="1079842"/>
                  </a:cubicBezTo>
                  <a:cubicBezTo>
                    <a:pt x="4958842" y="1130514"/>
                    <a:pt x="5011358" y="1190686"/>
                    <a:pt x="5053371" y="1260359"/>
                  </a:cubicBezTo>
                  <a:cubicBezTo>
                    <a:pt x="5074377" y="1295196"/>
                    <a:pt x="5088381" y="1333200"/>
                    <a:pt x="5102386" y="1371203"/>
                  </a:cubicBezTo>
                  <a:cubicBezTo>
                    <a:pt x="5109388" y="1390205"/>
                    <a:pt x="5112889" y="1409207"/>
                    <a:pt x="5116390" y="1428208"/>
                  </a:cubicBezTo>
                  <a:lnTo>
                    <a:pt x="5116390" y="1434542"/>
                  </a:lnTo>
                  <a:lnTo>
                    <a:pt x="5119454" y="1440084"/>
                  </a:lnTo>
                  <a:cubicBezTo>
                    <a:pt x="5119600" y="1442195"/>
                    <a:pt x="5119745" y="1444307"/>
                    <a:pt x="5119891" y="1446418"/>
                  </a:cubicBezTo>
                  <a:lnTo>
                    <a:pt x="5126893" y="1472546"/>
                  </a:lnTo>
                  <a:cubicBezTo>
                    <a:pt x="5137396" y="1526384"/>
                    <a:pt x="5144398" y="1586557"/>
                    <a:pt x="5144398" y="1646729"/>
                  </a:cubicBezTo>
                  <a:cubicBezTo>
                    <a:pt x="5140897" y="1710068"/>
                    <a:pt x="5133895" y="1776574"/>
                    <a:pt x="5112889" y="1843081"/>
                  </a:cubicBezTo>
                  <a:cubicBezTo>
                    <a:pt x="5088381" y="1912754"/>
                    <a:pt x="5053371" y="1982427"/>
                    <a:pt x="5000855" y="2048933"/>
                  </a:cubicBezTo>
                  <a:cubicBezTo>
                    <a:pt x="4948339" y="2118606"/>
                    <a:pt x="4881819" y="2181946"/>
                    <a:pt x="4808297" y="2235784"/>
                  </a:cubicBezTo>
                  <a:cubicBezTo>
                    <a:pt x="4731274" y="2289622"/>
                    <a:pt x="4650750" y="2333960"/>
                    <a:pt x="4570225" y="2371963"/>
                  </a:cubicBezTo>
                  <a:cubicBezTo>
                    <a:pt x="4486200" y="2409967"/>
                    <a:pt x="4405676" y="2441637"/>
                    <a:pt x="4325152" y="2470139"/>
                  </a:cubicBezTo>
                  <a:cubicBezTo>
                    <a:pt x="4248128" y="2495475"/>
                    <a:pt x="4171105" y="2517644"/>
                    <a:pt x="4094082" y="2536645"/>
                  </a:cubicBezTo>
                  <a:cubicBezTo>
                    <a:pt x="3943537" y="2577816"/>
                    <a:pt x="3803494" y="2606319"/>
                    <a:pt x="3670454" y="2634821"/>
                  </a:cubicBezTo>
                  <a:lnTo>
                    <a:pt x="3292341" y="2713995"/>
                  </a:lnTo>
                  <a:cubicBezTo>
                    <a:pt x="3173305" y="2739331"/>
                    <a:pt x="3064772" y="2767834"/>
                    <a:pt x="2966743" y="2796336"/>
                  </a:cubicBezTo>
                  <a:cubicBezTo>
                    <a:pt x="2868713" y="2824839"/>
                    <a:pt x="2781187" y="2856509"/>
                    <a:pt x="2711166" y="2888178"/>
                  </a:cubicBezTo>
                  <a:cubicBezTo>
                    <a:pt x="2641145" y="2919848"/>
                    <a:pt x="2588629" y="2951518"/>
                    <a:pt x="2550117" y="2986354"/>
                  </a:cubicBezTo>
                  <a:cubicBezTo>
                    <a:pt x="2511606" y="3018024"/>
                    <a:pt x="2483597" y="3052860"/>
                    <a:pt x="2466092" y="3087697"/>
                  </a:cubicBezTo>
                  <a:cubicBezTo>
                    <a:pt x="2445086" y="3125701"/>
                    <a:pt x="2433604" y="3159391"/>
                    <a:pt x="2420578" y="3217543"/>
                  </a:cubicBezTo>
                  <a:cubicBezTo>
                    <a:pt x="2407552" y="3275695"/>
                    <a:pt x="2400327" y="3409351"/>
                    <a:pt x="2445086" y="3470900"/>
                  </a:cubicBezTo>
                  <a:cubicBezTo>
                    <a:pt x="2489845" y="3532449"/>
                    <a:pt x="2490599" y="3537406"/>
                    <a:pt x="2529111" y="3575409"/>
                  </a:cubicBezTo>
                  <a:cubicBezTo>
                    <a:pt x="2606134" y="3654583"/>
                    <a:pt x="2732172" y="3743258"/>
                    <a:pt x="2886218" y="3828766"/>
                  </a:cubicBezTo>
                  <a:cubicBezTo>
                    <a:pt x="3036764" y="3914274"/>
                    <a:pt x="3218818" y="3996616"/>
                    <a:pt x="3414877" y="4075790"/>
                  </a:cubicBezTo>
                  <a:cubicBezTo>
                    <a:pt x="3607435" y="4151797"/>
                    <a:pt x="3817499" y="4224637"/>
                    <a:pt x="4034564" y="4294310"/>
                  </a:cubicBezTo>
                  <a:cubicBezTo>
                    <a:pt x="4251629" y="4360816"/>
                    <a:pt x="4475697" y="4427323"/>
                    <a:pt x="4706767" y="4487495"/>
                  </a:cubicBezTo>
                  <a:cubicBezTo>
                    <a:pt x="5165405" y="4607839"/>
                    <a:pt x="5645049" y="4712349"/>
                    <a:pt x="6128195" y="4810525"/>
                  </a:cubicBezTo>
                  <a:cubicBezTo>
                    <a:pt x="6614841" y="4905534"/>
                    <a:pt x="7111991" y="4994209"/>
                    <a:pt x="7609141" y="5070216"/>
                  </a:cubicBezTo>
                  <a:cubicBezTo>
                    <a:pt x="8109791" y="5149390"/>
                    <a:pt x="8613943" y="5222230"/>
                    <a:pt x="9118095" y="5285570"/>
                  </a:cubicBezTo>
                  <a:lnTo>
                    <a:pt x="9143999" y="5288702"/>
                  </a:lnTo>
                  <a:lnTo>
                    <a:pt x="9143999" y="6061990"/>
                  </a:lnTo>
                  <a:lnTo>
                    <a:pt x="4752032" y="6061990"/>
                  </a:lnTo>
                  <a:cubicBezTo>
                    <a:pt x="4441382" y="5969608"/>
                    <a:pt x="4132773" y="5869741"/>
                    <a:pt x="3828002" y="5760614"/>
                  </a:cubicBezTo>
                  <a:cubicBezTo>
                    <a:pt x="3572425" y="5671939"/>
                    <a:pt x="3323850" y="5576930"/>
                    <a:pt x="3071774" y="5475587"/>
                  </a:cubicBezTo>
                  <a:cubicBezTo>
                    <a:pt x="2823199" y="5371078"/>
                    <a:pt x="2574625" y="5260234"/>
                    <a:pt x="2329551" y="5136722"/>
                  </a:cubicBezTo>
                  <a:cubicBezTo>
                    <a:pt x="2087978" y="5010044"/>
                    <a:pt x="1846405" y="4873864"/>
                    <a:pt x="1615336" y="4712349"/>
                  </a:cubicBezTo>
                  <a:cubicBezTo>
                    <a:pt x="1499801" y="4630008"/>
                    <a:pt x="1387767" y="4544500"/>
                    <a:pt x="1282736" y="4446324"/>
                  </a:cubicBezTo>
                  <a:cubicBezTo>
                    <a:pt x="1177704" y="4348149"/>
                    <a:pt x="1076173" y="4243639"/>
                    <a:pt x="992148" y="4123294"/>
                  </a:cubicBezTo>
                  <a:cubicBezTo>
                    <a:pt x="908123" y="4006116"/>
                    <a:pt x="834601" y="3873104"/>
                    <a:pt x="792588" y="3733758"/>
                  </a:cubicBezTo>
                  <a:cubicBezTo>
                    <a:pt x="750575" y="3591244"/>
                    <a:pt x="740072" y="3442397"/>
                    <a:pt x="761078" y="3296717"/>
                  </a:cubicBezTo>
                  <a:lnTo>
                    <a:pt x="764579" y="3271381"/>
                  </a:lnTo>
                  <a:lnTo>
                    <a:pt x="767643" y="3257526"/>
                  </a:lnTo>
                  <a:cubicBezTo>
                    <a:pt x="768081" y="3249212"/>
                    <a:pt x="771582" y="3242878"/>
                    <a:pt x="771582" y="3242878"/>
                  </a:cubicBezTo>
                  <a:lnTo>
                    <a:pt x="774645" y="3234565"/>
                  </a:lnTo>
                  <a:lnTo>
                    <a:pt x="775083" y="3226251"/>
                  </a:lnTo>
                  <a:lnTo>
                    <a:pt x="775083" y="3223876"/>
                  </a:lnTo>
                  <a:lnTo>
                    <a:pt x="778146" y="3218334"/>
                  </a:lnTo>
                  <a:lnTo>
                    <a:pt x="782085" y="3195374"/>
                  </a:lnTo>
                  <a:cubicBezTo>
                    <a:pt x="792588" y="3166871"/>
                    <a:pt x="799590" y="3138368"/>
                    <a:pt x="813594" y="3106699"/>
                  </a:cubicBezTo>
                  <a:cubicBezTo>
                    <a:pt x="834601" y="3046527"/>
                    <a:pt x="859108" y="2986354"/>
                    <a:pt x="890617" y="2926182"/>
                  </a:cubicBezTo>
                  <a:cubicBezTo>
                    <a:pt x="953636" y="2802670"/>
                    <a:pt x="1041163" y="2679159"/>
                    <a:pt x="1156698" y="2565148"/>
                  </a:cubicBezTo>
                  <a:cubicBezTo>
                    <a:pt x="1272232" y="2447970"/>
                    <a:pt x="1419277" y="2340294"/>
                    <a:pt x="1576824" y="2254786"/>
                  </a:cubicBezTo>
                  <a:cubicBezTo>
                    <a:pt x="1737873" y="2169278"/>
                    <a:pt x="1909424" y="2102772"/>
                    <a:pt x="2077475" y="2055267"/>
                  </a:cubicBezTo>
                  <a:cubicBezTo>
                    <a:pt x="2242024" y="2004596"/>
                    <a:pt x="2406574" y="1972926"/>
                    <a:pt x="2560620" y="1947590"/>
                  </a:cubicBezTo>
                  <a:cubicBezTo>
                    <a:pt x="2718168" y="1922255"/>
                    <a:pt x="2865212" y="1903253"/>
                    <a:pt x="3005254" y="1890585"/>
                  </a:cubicBezTo>
                  <a:cubicBezTo>
                    <a:pt x="3145296" y="1874750"/>
                    <a:pt x="3281837" y="1862082"/>
                    <a:pt x="3404374" y="1852581"/>
                  </a:cubicBezTo>
                  <a:lnTo>
                    <a:pt x="3754480" y="1814578"/>
                  </a:lnTo>
                  <a:cubicBezTo>
                    <a:pt x="3856010" y="1798743"/>
                    <a:pt x="3947038" y="1782908"/>
                    <a:pt x="4006556" y="1763907"/>
                  </a:cubicBezTo>
                  <a:cubicBezTo>
                    <a:pt x="4038065" y="1754406"/>
                    <a:pt x="4066074" y="1748072"/>
                    <a:pt x="4083579" y="1738571"/>
                  </a:cubicBezTo>
                  <a:cubicBezTo>
                    <a:pt x="4104585" y="1732237"/>
                    <a:pt x="4122090" y="1722736"/>
                    <a:pt x="4136095" y="1713235"/>
                  </a:cubicBezTo>
                  <a:cubicBezTo>
                    <a:pt x="4150099" y="1703734"/>
                    <a:pt x="4164103" y="1691066"/>
                    <a:pt x="4178107" y="1672065"/>
                  </a:cubicBezTo>
                  <a:cubicBezTo>
                    <a:pt x="4192112" y="1653063"/>
                    <a:pt x="4202615" y="1630894"/>
                    <a:pt x="4209617" y="1605558"/>
                  </a:cubicBezTo>
                  <a:cubicBezTo>
                    <a:pt x="4220120" y="1577056"/>
                    <a:pt x="4223621" y="1548553"/>
                    <a:pt x="4227122" y="1513716"/>
                  </a:cubicBezTo>
                  <a:lnTo>
                    <a:pt x="4227122" y="1505403"/>
                  </a:lnTo>
                  <a:lnTo>
                    <a:pt x="4227122" y="1495902"/>
                  </a:lnTo>
                  <a:lnTo>
                    <a:pt x="4227122" y="1482047"/>
                  </a:lnTo>
                  <a:cubicBezTo>
                    <a:pt x="4227122" y="1475713"/>
                    <a:pt x="4227122" y="1469379"/>
                    <a:pt x="4223621" y="1463045"/>
                  </a:cubicBezTo>
                  <a:cubicBezTo>
                    <a:pt x="4220120" y="1447210"/>
                    <a:pt x="4209617" y="1428208"/>
                    <a:pt x="4192112" y="1409207"/>
                  </a:cubicBezTo>
                  <a:cubicBezTo>
                    <a:pt x="4171105" y="1387038"/>
                    <a:pt x="4146598" y="1364869"/>
                    <a:pt x="4118589" y="1342700"/>
                  </a:cubicBezTo>
                  <a:cubicBezTo>
                    <a:pt x="4055570" y="1295196"/>
                    <a:pt x="3975046" y="1247691"/>
                    <a:pt x="3884019" y="1203354"/>
                  </a:cubicBezTo>
                  <a:cubicBezTo>
                    <a:pt x="3792991" y="1159016"/>
                    <a:pt x="3691461" y="1117846"/>
                    <a:pt x="3582928" y="1076675"/>
                  </a:cubicBezTo>
                  <a:cubicBezTo>
                    <a:pt x="3477896" y="1038672"/>
                    <a:pt x="3365863" y="1000668"/>
                    <a:pt x="3253829" y="965832"/>
                  </a:cubicBezTo>
                  <a:cubicBezTo>
                    <a:pt x="3026261" y="892992"/>
                    <a:pt x="2784688" y="829652"/>
                    <a:pt x="2543115" y="772647"/>
                  </a:cubicBezTo>
                  <a:cubicBezTo>
                    <a:pt x="2056469" y="655469"/>
                    <a:pt x="1548816" y="557293"/>
                    <a:pt x="1041163" y="468619"/>
                  </a:cubicBezTo>
                  <a:cubicBezTo>
                    <a:pt x="696624" y="408848"/>
                    <a:pt x="348905" y="354833"/>
                    <a:pt x="0" y="304674"/>
                  </a:cubicBezTo>
                  <a:lnTo>
                    <a:pt x="0" y="0"/>
                  </a:lnTo>
                  <a:close/>
                </a:path>
              </a:pathLst>
            </a:custGeom>
            <a:solidFill>
              <a:schemeClr val="tx1">
                <a:lumMod val="85000"/>
                <a:lumOff val="15000"/>
              </a:schemeClr>
            </a:solidFill>
            <a:ln>
              <a:noFill/>
            </a:ln>
          </p:spPr>
          <p:txBody>
            <a:bodyPr/>
            <a:lstStyle/>
            <a:p>
              <a:pPr eaLnBrk="1" fontAlgn="auto" hangingPunct="1">
                <a:spcBef>
                  <a:spcPts val="0"/>
                </a:spcBef>
                <a:spcAft>
                  <a:spcPts val="0"/>
                </a:spcAft>
                <a:defRPr/>
              </a:pPr>
              <a:endParaRPr kumimoji="0" lang="en-US">
                <a:latin typeface="+mn-lt"/>
                <a:ea typeface="+mn-ea"/>
              </a:endParaRPr>
            </a:p>
          </p:txBody>
        </p:sp>
        <p:sp>
          <p:nvSpPr>
            <p:cNvPr id="5172" name="Freeform 8"/>
            <p:cNvSpPr>
              <a:spLocks/>
            </p:cNvSpPr>
            <p:nvPr/>
          </p:nvSpPr>
          <p:spPr bwMode="auto">
            <a:xfrm>
              <a:off x="0" y="869184"/>
              <a:ext cx="8795010" cy="5988817"/>
            </a:xfrm>
            <a:custGeom>
              <a:avLst/>
              <a:gdLst>
                <a:gd name="T0" fmla="*/ 0 w 8795010"/>
                <a:gd name="T1" fmla="*/ 0 h 5988817"/>
                <a:gd name="T2" fmla="*/ 3082902 w 8795010"/>
                <a:gd name="T3" fmla="*/ 500228 h 5988817"/>
                <a:gd name="T4" fmla="*/ 4784409 w 8795010"/>
                <a:gd name="T5" fmla="*/ 1380772 h 5988817"/>
                <a:gd name="T6" fmla="*/ 3404998 w 8795010"/>
                <a:gd name="T7" fmla="*/ 2267652 h 5988817"/>
                <a:gd name="T8" fmla="*/ 1703491 w 8795010"/>
                <a:gd name="T9" fmla="*/ 3230549 h 5988817"/>
                <a:gd name="T10" fmla="*/ 5887237 w 8795010"/>
                <a:gd name="T11" fmla="*/ 5409738 h 5988817"/>
                <a:gd name="T12" fmla="*/ 8795010 w 8795010"/>
                <a:gd name="T13" fmla="*/ 5988817 h 5988817"/>
                <a:gd name="T14" fmla="*/ 7910172 w 8795010"/>
                <a:gd name="T15" fmla="*/ 5988817 h 5988817"/>
                <a:gd name="T16" fmla="*/ 5813715 w 8795010"/>
                <a:gd name="T17" fmla="*/ 5552272 h 5988817"/>
                <a:gd name="T18" fmla="*/ 2757305 w 8795010"/>
                <a:gd name="T19" fmla="*/ 4570370 h 5988817"/>
                <a:gd name="T20" fmla="*/ 1479425 w 8795010"/>
                <a:gd name="T21" fmla="*/ 3211544 h 5988817"/>
                <a:gd name="T22" fmla="*/ 2183134 w 8795010"/>
                <a:gd name="T23" fmla="*/ 2394349 h 5988817"/>
                <a:gd name="T24" fmla="*/ 3355983 w 8795010"/>
                <a:gd name="T25" fmla="*/ 2121950 h 5988817"/>
                <a:gd name="T26" fmla="*/ 4269755 w 8795010"/>
                <a:gd name="T27" fmla="*/ 1916067 h 5988817"/>
                <a:gd name="T28" fmla="*/ 4560342 w 8795010"/>
                <a:gd name="T29" fmla="*/ 1396610 h 5988817"/>
                <a:gd name="T30" fmla="*/ 3009380 w 8795010"/>
                <a:gd name="T31" fmla="*/ 642762 h 5988817"/>
                <a:gd name="T32" fmla="*/ 0 w 8795010"/>
                <a:gd name="T33" fmla="*/ 153235 h 59888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795010" h="5988817">
                  <a:moveTo>
                    <a:pt x="0" y="0"/>
                  </a:moveTo>
                  <a:cubicBezTo>
                    <a:pt x="1275901" y="148554"/>
                    <a:pt x="2311734" y="316320"/>
                    <a:pt x="3082902" y="500228"/>
                  </a:cubicBezTo>
                  <a:cubicBezTo>
                    <a:pt x="4178728" y="759957"/>
                    <a:pt x="4735394" y="1048193"/>
                    <a:pt x="4784409" y="1380772"/>
                  </a:cubicBezTo>
                  <a:cubicBezTo>
                    <a:pt x="4882438" y="2049099"/>
                    <a:pt x="4129714" y="2159959"/>
                    <a:pt x="3404998" y="2267652"/>
                  </a:cubicBezTo>
                  <a:cubicBezTo>
                    <a:pt x="2627767" y="2381679"/>
                    <a:pt x="1829529" y="2498874"/>
                    <a:pt x="1703491" y="3230549"/>
                  </a:cubicBezTo>
                  <a:cubicBezTo>
                    <a:pt x="1542443" y="4168107"/>
                    <a:pt x="3888142" y="4931457"/>
                    <a:pt x="5887237" y="5409738"/>
                  </a:cubicBezTo>
                  <a:cubicBezTo>
                    <a:pt x="6920721" y="5655400"/>
                    <a:pt x="7970450" y="5850672"/>
                    <a:pt x="8795010" y="5988817"/>
                  </a:cubicBezTo>
                  <a:lnTo>
                    <a:pt x="7910172" y="5988817"/>
                  </a:lnTo>
                  <a:cubicBezTo>
                    <a:pt x="7256881" y="5868994"/>
                    <a:pt x="6531625" y="5722599"/>
                    <a:pt x="5813715" y="5552272"/>
                  </a:cubicBezTo>
                  <a:cubicBezTo>
                    <a:pt x="4507826" y="5238697"/>
                    <a:pt x="3478520" y="4909285"/>
                    <a:pt x="2757305" y="4570370"/>
                  </a:cubicBezTo>
                  <a:cubicBezTo>
                    <a:pt x="1829529" y="4136433"/>
                    <a:pt x="1398901" y="3677156"/>
                    <a:pt x="1479425" y="3211544"/>
                  </a:cubicBezTo>
                  <a:cubicBezTo>
                    <a:pt x="1545945" y="2837788"/>
                    <a:pt x="1773512" y="2571724"/>
                    <a:pt x="2183134" y="2394349"/>
                  </a:cubicBezTo>
                  <a:cubicBezTo>
                    <a:pt x="2529737" y="2242312"/>
                    <a:pt x="2949863" y="2178964"/>
                    <a:pt x="3355983" y="2121950"/>
                  </a:cubicBezTo>
                  <a:cubicBezTo>
                    <a:pt x="3709589" y="2068104"/>
                    <a:pt x="4042188" y="2020592"/>
                    <a:pt x="4269755" y="1916067"/>
                  </a:cubicBezTo>
                  <a:cubicBezTo>
                    <a:pt x="4416799" y="1846384"/>
                    <a:pt x="4609356" y="1716520"/>
                    <a:pt x="4560342" y="1396610"/>
                  </a:cubicBezTo>
                  <a:cubicBezTo>
                    <a:pt x="4521830" y="1133713"/>
                    <a:pt x="3986171" y="873984"/>
                    <a:pt x="3009380" y="642762"/>
                  </a:cubicBezTo>
                  <a:cubicBezTo>
                    <a:pt x="2258781" y="463602"/>
                    <a:pt x="1245927" y="300260"/>
                    <a:pt x="0" y="153235"/>
                  </a:cubicBezTo>
                  <a:lnTo>
                    <a:pt x="0" y="0"/>
                  </a:lnTo>
                  <a:close/>
                </a:path>
              </a:pathLst>
            </a:custGeom>
            <a:solidFill>
              <a:srgbClr val="FFDB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1" name="Freeform 9"/>
            <p:cNvSpPr>
              <a:spLocks/>
            </p:cNvSpPr>
            <p:nvPr/>
          </p:nvSpPr>
          <p:spPr bwMode="auto">
            <a:xfrm>
              <a:off x="0" y="918905"/>
              <a:ext cx="8513763" cy="5939096"/>
            </a:xfrm>
            <a:custGeom>
              <a:avLst/>
              <a:gdLst/>
              <a:ahLst/>
              <a:cxnLst/>
              <a:rect l="l" t="t" r="r" b="b"/>
              <a:pathLst>
                <a:path w="8513236" h="5939720">
                  <a:moveTo>
                    <a:pt x="0" y="0"/>
                  </a:moveTo>
                  <a:cubicBezTo>
                    <a:pt x="1267237" y="148192"/>
                    <a:pt x="2295572" y="315238"/>
                    <a:pt x="3057919" y="495651"/>
                  </a:cubicBezTo>
                  <a:cubicBezTo>
                    <a:pt x="3555058" y="612834"/>
                    <a:pt x="3943667" y="739519"/>
                    <a:pt x="4216743" y="869370"/>
                  </a:cubicBezTo>
                  <a:cubicBezTo>
                    <a:pt x="4521328" y="1015057"/>
                    <a:pt x="4689375" y="1173412"/>
                    <a:pt x="4713882" y="1334935"/>
                  </a:cubicBezTo>
                  <a:cubicBezTo>
                    <a:pt x="4804908" y="1965190"/>
                    <a:pt x="4118716" y="2066537"/>
                    <a:pt x="3387011" y="2174219"/>
                  </a:cubicBezTo>
                  <a:cubicBezTo>
                    <a:pt x="2588788" y="2291402"/>
                    <a:pt x="1766058" y="2411752"/>
                    <a:pt x="1633021" y="3175025"/>
                  </a:cubicBezTo>
                  <a:cubicBezTo>
                    <a:pt x="1559500" y="3599417"/>
                    <a:pt x="1969115" y="4023810"/>
                    <a:pt x="2844359" y="4435534"/>
                  </a:cubicBezTo>
                  <a:cubicBezTo>
                    <a:pt x="3555058" y="4771248"/>
                    <a:pt x="4570342" y="5097460"/>
                    <a:pt x="5865704" y="5404669"/>
                  </a:cubicBezTo>
                  <a:cubicBezTo>
                    <a:pt x="6793025" y="5624727"/>
                    <a:pt x="7733382" y="5804910"/>
                    <a:pt x="8513236" y="5939720"/>
                  </a:cubicBezTo>
                  <a:lnTo>
                    <a:pt x="8179609" y="5939720"/>
                  </a:lnTo>
                  <a:cubicBezTo>
                    <a:pt x="7465516" y="5812559"/>
                    <a:pt x="6646676" y="5651037"/>
                    <a:pt x="5837696" y="5458510"/>
                  </a:cubicBezTo>
                  <a:cubicBezTo>
                    <a:pt x="4538833" y="5148133"/>
                    <a:pt x="3513046" y="4818754"/>
                    <a:pt x="2798847" y="4483041"/>
                  </a:cubicBezTo>
                  <a:cubicBezTo>
                    <a:pt x="1892093" y="4058648"/>
                    <a:pt x="1471976" y="3615253"/>
                    <a:pt x="1548997" y="3168691"/>
                  </a:cubicBezTo>
                  <a:cubicBezTo>
                    <a:pt x="1689036" y="2364245"/>
                    <a:pt x="2581786" y="2234394"/>
                    <a:pt x="3369506" y="2117211"/>
                  </a:cubicBezTo>
                  <a:cubicBezTo>
                    <a:pt x="4090708" y="2012696"/>
                    <a:pt x="4713882" y="1920850"/>
                    <a:pt x="4629859" y="1341269"/>
                  </a:cubicBezTo>
                  <a:cubicBezTo>
                    <a:pt x="4559122" y="844575"/>
                    <a:pt x="2958673" y="403585"/>
                    <a:pt x="0" y="57926"/>
                  </a:cubicBezTo>
                  <a:close/>
                </a:path>
              </a:pathLst>
            </a:custGeom>
            <a:solidFill>
              <a:schemeClr val="tx1">
                <a:lumMod val="85000"/>
                <a:lumOff val="15000"/>
              </a:schemeClr>
            </a:solidFill>
            <a:ln>
              <a:noFill/>
            </a:ln>
          </p:spPr>
          <p:txBody>
            <a:bodyPr/>
            <a:lstStyle/>
            <a:p>
              <a:pPr eaLnBrk="1" fontAlgn="auto" hangingPunct="1">
                <a:spcBef>
                  <a:spcPts val="0"/>
                </a:spcBef>
                <a:spcAft>
                  <a:spcPts val="0"/>
                </a:spcAft>
                <a:defRPr/>
              </a:pPr>
              <a:endParaRPr kumimoji="0" lang="en-US">
                <a:latin typeface="+mn-lt"/>
                <a:ea typeface="+mn-ea"/>
              </a:endParaRPr>
            </a:p>
          </p:txBody>
        </p:sp>
      </p:grpSp>
      <p:grpSp>
        <p:nvGrpSpPr>
          <p:cNvPr id="22" name="Group 47"/>
          <p:cNvGrpSpPr>
            <a:grpSpLocks/>
          </p:cNvGrpSpPr>
          <p:nvPr/>
        </p:nvGrpSpPr>
        <p:grpSpPr bwMode="auto">
          <a:xfrm>
            <a:off x="1626640" y="3787081"/>
            <a:ext cx="1800000" cy="1984730"/>
            <a:chOff x="1329655" y="2371964"/>
            <a:chExt cx="1337345" cy="1532477"/>
          </a:xfrm>
        </p:grpSpPr>
        <p:sp>
          <p:nvSpPr>
            <p:cNvPr id="23" name="Oval 64"/>
            <p:cNvSpPr/>
            <p:nvPr/>
          </p:nvSpPr>
          <p:spPr>
            <a:xfrm>
              <a:off x="1329655" y="3434314"/>
              <a:ext cx="1337345" cy="47012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sz="1100" dirty="0"/>
            </a:p>
          </p:txBody>
        </p:sp>
        <p:sp>
          <p:nvSpPr>
            <p:cNvPr id="28" name="Oval 65"/>
            <p:cNvSpPr/>
            <p:nvPr/>
          </p:nvSpPr>
          <p:spPr>
            <a:xfrm>
              <a:off x="1416078" y="2371964"/>
              <a:ext cx="1183335" cy="1182164"/>
            </a:xfrm>
            <a:prstGeom prst="ellipse">
              <a:avLst/>
            </a:prstGeom>
            <a:solidFill>
              <a:srgbClr val="0070C0"/>
            </a:solidFill>
            <a:ln w="12700" cap="flat" cmpd="sng" algn="ctr">
              <a:solidFill>
                <a:srgbClr val="760000"/>
              </a:solidFill>
              <a:prstDash val="solid"/>
            </a:ln>
            <a:effectLst/>
          </p:spPr>
          <p:txBody>
            <a:bodyPr anchor="ctr"/>
            <a:lstStyle/>
            <a:p>
              <a:pPr algn="ctr" eaLnBrk="1" fontAlgn="auto" hangingPunct="1">
                <a:spcBef>
                  <a:spcPts val="0"/>
                </a:spcBef>
                <a:spcAft>
                  <a:spcPts val="0"/>
                </a:spcAft>
                <a:defRPr/>
              </a:pPr>
              <a:endParaRPr kumimoji="0" lang="en-US" kern="0" dirty="0">
                <a:solidFill>
                  <a:sysClr val="window" lastClr="FFFFFF"/>
                </a:solidFill>
                <a:latin typeface="Calibri"/>
                <a:ea typeface="+mn-ea"/>
              </a:endParaRPr>
            </a:p>
          </p:txBody>
        </p:sp>
        <p:sp>
          <p:nvSpPr>
            <p:cNvPr id="29" name="Oval 66"/>
            <p:cNvSpPr/>
            <p:nvPr/>
          </p:nvSpPr>
          <p:spPr>
            <a:xfrm>
              <a:off x="1542389" y="2553397"/>
              <a:ext cx="930713" cy="819299"/>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anchor="ctr"/>
            <a:lstStyle/>
            <a:p>
              <a:pPr algn="ctr" eaLnBrk="1" fontAlgn="auto" hangingPunct="1">
                <a:spcBef>
                  <a:spcPts val="0"/>
                </a:spcBef>
                <a:spcAft>
                  <a:spcPts val="0"/>
                </a:spcAft>
                <a:defRPr/>
              </a:pPr>
              <a:endParaRPr kumimoji="0" lang="en-US" sz="1100" kern="0" dirty="0">
                <a:solidFill>
                  <a:sysClr val="window" lastClr="FFFFFF"/>
                </a:solidFill>
                <a:latin typeface="Calibri"/>
                <a:ea typeface="+mn-ea"/>
              </a:endParaRPr>
            </a:p>
          </p:txBody>
        </p:sp>
        <p:sp>
          <p:nvSpPr>
            <p:cNvPr id="30" name="TextBox 67"/>
            <p:cNvSpPr txBox="1"/>
            <p:nvPr/>
          </p:nvSpPr>
          <p:spPr>
            <a:xfrm>
              <a:off x="1408076" y="2749214"/>
              <a:ext cx="1180502" cy="712934"/>
            </a:xfrm>
            <a:prstGeom prst="rect">
              <a:avLst/>
            </a:prstGeom>
            <a:noFill/>
          </p:spPr>
          <p:txBody>
            <a:bodyPr wrap="none">
              <a:spAutoFit/>
            </a:bodyPr>
            <a:lstStyle/>
            <a:p>
              <a:pPr algn="ctr" eaLnBrk="1" fontAlgn="auto" hangingPunct="1">
                <a:spcBef>
                  <a:spcPts val="0"/>
                </a:spcBef>
                <a:spcAft>
                  <a:spcPts val="0"/>
                </a:spcAft>
                <a:defRPr/>
              </a:pPr>
              <a:r>
                <a:rPr kumimoji="0" lang="en-US" sz="5400" b="1" dirty="0">
                  <a:solidFill>
                    <a:schemeClr val="bg1"/>
                  </a:solidFill>
                  <a:effectLst>
                    <a:outerShdw blurRad="50800" dist="38100" dir="5400000" algn="t" rotWithShape="0">
                      <a:prstClr val="black">
                        <a:alpha val="40000"/>
                      </a:prstClr>
                    </a:outerShdw>
                  </a:effectLst>
                  <a:latin typeface="+mn-lt"/>
                  <a:ea typeface="+mn-ea"/>
                </a:rPr>
                <a:t>2017</a:t>
              </a:r>
            </a:p>
          </p:txBody>
        </p:sp>
      </p:grpSp>
      <p:pic>
        <p:nvPicPr>
          <p:cNvPr id="31" name="Picture 4" descr="「更快樂」的圖片搜尋結果"/>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832429" y="1016761"/>
            <a:ext cx="1260000" cy="1620000"/>
          </a:xfrm>
          <a:prstGeom prst="rect">
            <a:avLst/>
          </a:prstGeom>
          <a:noFill/>
          <a:effectLst>
            <a:outerShdw blurRad="50800" dist="38100" dir="2700000" algn="tl" rotWithShape="0">
              <a:schemeClr val="bg1">
                <a:lumMod val="65000"/>
                <a:alpha val="40000"/>
              </a:schemeClr>
            </a:outerShdw>
          </a:effectLst>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3832429" y="2665388"/>
            <a:ext cx="1260000" cy="460800"/>
          </a:xfrm>
          <a:prstGeom prst="rect">
            <a:avLst/>
          </a:prstGeom>
          <a:solidFill>
            <a:schemeClr val="bg1"/>
          </a:solidFill>
        </p:spPr>
        <p:txBody>
          <a:bodyPr wrap="square" rtlCol="0">
            <a:spAutoFit/>
          </a:bodyPr>
          <a:lstStyle/>
          <a:p>
            <a:pPr algn="ctr"/>
            <a:r>
              <a:rPr lang="zh-TW" altLang="en-US" sz="1200" b="1" dirty="0">
                <a:latin typeface="微軟正黑體" panose="020B0604030504040204" pitchFamily="34" charset="-120"/>
                <a:ea typeface="微軟正黑體" panose="020B0604030504040204" pitchFamily="34" charset="-120"/>
              </a:rPr>
              <a:t>更快樂</a:t>
            </a:r>
          </a:p>
        </p:txBody>
      </p:sp>
      <p:pic>
        <p:nvPicPr>
          <p:cNvPr id="17" name="圖片 16" descr="「正義 一場思辨之旅」的圖片搜尋結果"/>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37055" y="1016761"/>
            <a:ext cx="126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圖片 17" descr="「馬雲給年輕人的」的圖片搜尋結果"/>
          <p:cNvPicPr>
            <a:picLocks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37952" y="1016761"/>
            <a:ext cx="126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圖片 18" descr="「安娣 給我一份摻摻 透視進擊的小國 新加坡」的圖片搜尋結果"/>
          <p:cNvPicPr>
            <a:picLocks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38618" y="1016761"/>
            <a:ext cx="1260000" cy="1620000"/>
          </a:xfrm>
          <a:prstGeom prst="rect">
            <a:avLst/>
          </a:prstGeom>
          <a:noFill/>
          <a:extLst>
            <a:ext uri="{909E8E84-426E-40DD-AFC4-6F175D3DCCD1}">
              <a14:hiddenFill xmlns:a14="http://schemas.microsoft.com/office/drawing/2010/main">
                <a:solidFill>
                  <a:srgbClr val="FFFFFF"/>
                </a:solidFill>
              </a14:hiddenFill>
            </a:ext>
          </a:extLst>
        </p:spPr>
      </p:pic>
      <p:sp>
        <p:nvSpPr>
          <p:cNvPr id="20" name="文字方塊 19"/>
          <p:cNvSpPr txBox="1"/>
          <p:nvPr/>
        </p:nvSpPr>
        <p:spPr>
          <a:xfrm>
            <a:off x="5137055" y="2665388"/>
            <a:ext cx="1260000" cy="461665"/>
          </a:xfrm>
          <a:prstGeom prst="rect">
            <a:avLst/>
          </a:prstGeom>
          <a:solidFill>
            <a:schemeClr val="bg1"/>
          </a:solidFill>
        </p:spPr>
        <p:txBody>
          <a:bodyPr wrap="square" rtlCol="0">
            <a:spAutoFit/>
          </a:bodyPr>
          <a:lstStyle/>
          <a:p>
            <a:pPr algn="ctr"/>
            <a:r>
              <a:rPr lang="zh-TW" altLang="en-US" sz="1200" b="1" dirty="0">
                <a:latin typeface="微軟正黑體" panose="020B0604030504040204" pitchFamily="34" charset="-120"/>
                <a:ea typeface="微軟正黑體" panose="020B0604030504040204" pitchFamily="34" charset="-120"/>
              </a:rPr>
              <a:t>正義 一場思辨之旅</a:t>
            </a:r>
          </a:p>
        </p:txBody>
      </p:sp>
      <p:sp>
        <p:nvSpPr>
          <p:cNvPr id="21" name="文字方塊 20"/>
          <p:cNvSpPr txBox="1"/>
          <p:nvPr/>
        </p:nvSpPr>
        <p:spPr>
          <a:xfrm>
            <a:off x="6437952" y="2665388"/>
            <a:ext cx="1260000" cy="461665"/>
          </a:xfrm>
          <a:prstGeom prst="rect">
            <a:avLst/>
          </a:prstGeom>
          <a:solidFill>
            <a:schemeClr val="bg1"/>
          </a:solidFill>
        </p:spPr>
        <p:txBody>
          <a:bodyPr wrap="square" rtlCol="0">
            <a:spAutoFit/>
          </a:bodyPr>
          <a:lstStyle/>
          <a:p>
            <a:pPr algn="ctr"/>
            <a:r>
              <a:rPr lang="zh-TW" altLang="en-US" sz="1200" b="1" dirty="0">
                <a:latin typeface="微軟正黑體" panose="020B0604030504040204" pitchFamily="34" charset="-120"/>
                <a:ea typeface="微軟正黑體" panose="020B0604030504040204" pitchFamily="34" charset="-120"/>
              </a:rPr>
              <a:t>馬雲給年輕人的 </a:t>
            </a:r>
            <a:r>
              <a:rPr lang="en-US" altLang="zh-TW" sz="1200" b="1" dirty="0">
                <a:latin typeface="微軟正黑體" panose="020B0604030504040204" pitchFamily="34" charset="-120"/>
                <a:ea typeface="微軟正黑體" panose="020B0604030504040204" pitchFamily="34" charset="-120"/>
              </a:rPr>
              <a:t>12</a:t>
            </a:r>
            <a:r>
              <a:rPr lang="zh-TW" altLang="en-US" sz="1200" b="1" dirty="0">
                <a:latin typeface="微軟正黑體" panose="020B0604030504040204" pitchFamily="34" charset="-120"/>
                <a:ea typeface="微軟正黑體" panose="020B0604030504040204" pitchFamily="34" charset="-120"/>
              </a:rPr>
              <a:t> 堂求生課</a:t>
            </a:r>
          </a:p>
        </p:txBody>
      </p:sp>
      <p:sp>
        <p:nvSpPr>
          <p:cNvPr id="24" name="文字方塊 23"/>
          <p:cNvSpPr txBox="1"/>
          <p:nvPr/>
        </p:nvSpPr>
        <p:spPr>
          <a:xfrm>
            <a:off x="7742107" y="2665388"/>
            <a:ext cx="1260000" cy="461665"/>
          </a:xfrm>
          <a:prstGeom prst="rect">
            <a:avLst/>
          </a:prstGeom>
          <a:solidFill>
            <a:schemeClr val="bg1"/>
          </a:solidFill>
        </p:spPr>
        <p:txBody>
          <a:bodyPr wrap="square" rtlCol="0">
            <a:spAutoFit/>
          </a:bodyPr>
          <a:lstStyle/>
          <a:p>
            <a:pPr algn="ctr"/>
            <a:r>
              <a:rPr lang="zh-TW" altLang="en-US" sz="1200" b="1" dirty="0">
                <a:latin typeface="微軟正黑體" panose="020B0604030504040204" pitchFamily="34" charset="-120"/>
                <a:ea typeface="微軟正黑體" panose="020B0604030504040204" pitchFamily="34" charset="-120"/>
              </a:rPr>
              <a:t>安娣 給我一份摻摻</a:t>
            </a:r>
          </a:p>
        </p:txBody>
      </p:sp>
      <p:pic>
        <p:nvPicPr>
          <p:cNvPr id="3" name="圖片 2"/>
          <p:cNvPicPr>
            <a:picLocks/>
          </p:cNvPicPr>
          <p:nvPr/>
        </p:nvPicPr>
        <p:blipFill>
          <a:blip r:embed="rId6" cstate="print">
            <a:extLst>
              <a:ext uri="{28A0092B-C50C-407E-A947-70E740481C1C}">
                <a14:useLocalDpi xmlns:a14="http://schemas.microsoft.com/office/drawing/2010/main"/>
              </a:ext>
            </a:extLst>
          </a:blip>
          <a:stretch>
            <a:fillRect/>
          </a:stretch>
        </p:blipFill>
        <p:spPr>
          <a:xfrm>
            <a:off x="3832517" y="3199518"/>
            <a:ext cx="1260000" cy="1620000"/>
          </a:xfrm>
          <a:prstGeom prst="rect">
            <a:avLst/>
          </a:prstGeom>
        </p:spPr>
      </p:pic>
      <p:sp>
        <p:nvSpPr>
          <p:cNvPr id="25" name="文字方塊 24"/>
          <p:cNvSpPr txBox="1"/>
          <p:nvPr/>
        </p:nvSpPr>
        <p:spPr>
          <a:xfrm>
            <a:off x="3832517" y="4848145"/>
            <a:ext cx="1260000" cy="460800"/>
          </a:xfrm>
          <a:prstGeom prst="rect">
            <a:avLst/>
          </a:prstGeom>
          <a:solidFill>
            <a:schemeClr val="bg1"/>
          </a:solidFill>
        </p:spPr>
        <p:txBody>
          <a:bodyPr wrap="square" rtlCol="0">
            <a:spAutoFit/>
          </a:bodyPr>
          <a:lstStyle/>
          <a:p>
            <a:pPr algn="ctr"/>
            <a:r>
              <a:rPr lang="zh-TW" altLang="en-US" sz="1200" b="1" dirty="0">
                <a:latin typeface="微軟正黑體" panose="020B0604030504040204" pitchFamily="34" charset="-120"/>
                <a:ea typeface="微軟正黑體" panose="020B0604030504040204" pitchFamily="34" charset="-120"/>
              </a:rPr>
              <a:t>所羅門王的指環 </a:t>
            </a:r>
            <a:r>
              <a:rPr lang="zh-TW" altLang="en-US" sz="900" b="1" dirty="0">
                <a:latin typeface="微軟正黑體" panose="020B0604030504040204" pitchFamily="34" charset="-120"/>
                <a:ea typeface="微軟正黑體" panose="020B0604030504040204" pitchFamily="34" charset="-120"/>
              </a:rPr>
              <a:t>與蟲魚鳥獸親密對話</a:t>
            </a:r>
          </a:p>
        </p:txBody>
      </p:sp>
      <p:pic>
        <p:nvPicPr>
          <p:cNvPr id="2" name="圖片 1"/>
          <p:cNvPicPr>
            <a:picLocks/>
          </p:cNvPicPr>
          <p:nvPr/>
        </p:nvPicPr>
        <p:blipFill>
          <a:blip r:embed="rId7" cstate="print">
            <a:extLst>
              <a:ext uri="{28A0092B-C50C-407E-A947-70E740481C1C}">
                <a14:useLocalDpi xmlns:a14="http://schemas.microsoft.com/office/drawing/2010/main"/>
              </a:ext>
            </a:extLst>
          </a:blip>
          <a:stretch>
            <a:fillRect/>
          </a:stretch>
        </p:blipFill>
        <p:spPr>
          <a:xfrm>
            <a:off x="5136283" y="3199518"/>
            <a:ext cx="1260000" cy="1620000"/>
          </a:xfrm>
          <a:prstGeom prst="rect">
            <a:avLst/>
          </a:prstGeom>
        </p:spPr>
      </p:pic>
      <p:pic>
        <p:nvPicPr>
          <p:cNvPr id="10" name="圖片 9"/>
          <p:cNvPicPr>
            <a:picLocks/>
          </p:cNvPicPr>
          <p:nvPr/>
        </p:nvPicPr>
        <p:blipFill>
          <a:blip r:embed="rId8" cstate="print">
            <a:extLst>
              <a:ext uri="{28A0092B-C50C-407E-A947-70E740481C1C}">
                <a14:useLocalDpi xmlns:a14="http://schemas.microsoft.com/office/drawing/2010/main"/>
              </a:ext>
            </a:extLst>
          </a:blip>
          <a:stretch>
            <a:fillRect/>
          </a:stretch>
        </p:blipFill>
        <p:spPr>
          <a:xfrm>
            <a:off x="6440049" y="3199518"/>
            <a:ext cx="1260000" cy="1620000"/>
          </a:xfrm>
          <a:prstGeom prst="rect">
            <a:avLst/>
          </a:prstGeom>
        </p:spPr>
      </p:pic>
      <p:sp>
        <p:nvSpPr>
          <p:cNvPr id="27" name="文字方塊 26"/>
          <p:cNvSpPr txBox="1"/>
          <p:nvPr/>
        </p:nvSpPr>
        <p:spPr>
          <a:xfrm>
            <a:off x="5146625" y="4848145"/>
            <a:ext cx="1260000" cy="460800"/>
          </a:xfrm>
          <a:prstGeom prst="rect">
            <a:avLst/>
          </a:prstGeom>
          <a:solidFill>
            <a:schemeClr val="bg1"/>
          </a:solidFill>
        </p:spPr>
        <p:txBody>
          <a:bodyPr wrap="square" rtlCol="0">
            <a:spAutoFit/>
          </a:bodyPr>
          <a:lstStyle/>
          <a:p>
            <a:pPr algn="ctr"/>
            <a:r>
              <a:rPr lang="zh-TW" altLang="en-US" sz="1200" b="1" dirty="0">
                <a:latin typeface="微軟正黑體" panose="020B0604030504040204" pitchFamily="34" charset="-120"/>
                <a:ea typeface="微軟正黑體" panose="020B0604030504040204" pitchFamily="34" charset="-120"/>
              </a:rPr>
              <a:t>一九八四</a:t>
            </a:r>
            <a:endParaRPr lang="en-US" altLang="zh-TW" sz="1200" b="1" dirty="0">
              <a:latin typeface="微軟正黑體" panose="020B0604030504040204" pitchFamily="34" charset="-120"/>
              <a:ea typeface="微軟正黑體" panose="020B0604030504040204" pitchFamily="34" charset="-120"/>
            </a:endParaRPr>
          </a:p>
          <a:p>
            <a:pPr algn="ctr"/>
            <a:endParaRPr lang="zh-TW" altLang="en-US" sz="900" b="1" dirty="0">
              <a:latin typeface="微軟正黑體" panose="020B0604030504040204" pitchFamily="34" charset="-120"/>
              <a:ea typeface="微軟正黑體" panose="020B0604030504040204" pitchFamily="34" charset="-120"/>
            </a:endParaRPr>
          </a:p>
        </p:txBody>
      </p:sp>
      <p:sp>
        <p:nvSpPr>
          <p:cNvPr id="33" name="文字方塊 32"/>
          <p:cNvSpPr txBox="1"/>
          <p:nvPr/>
        </p:nvSpPr>
        <p:spPr>
          <a:xfrm>
            <a:off x="6440049" y="4857316"/>
            <a:ext cx="1260000" cy="460800"/>
          </a:xfrm>
          <a:prstGeom prst="rect">
            <a:avLst/>
          </a:prstGeom>
          <a:solidFill>
            <a:schemeClr val="bg1"/>
          </a:solidFill>
        </p:spPr>
        <p:txBody>
          <a:bodyPr wrap="square" rtlCol="0">
            <a:spAutoFit/>
          </a:bodyPr>
          <a:lstStyle/>
          <a:p>
            <a:pPr algn="ctr"/>
            <a:r>
              <a:rPr lang="zh-TW" altLang="en-US" sz="1200" b="1" dirty="0">
                <a:latin typeface="微軟正黑體" panose="020B0604030504040204" pitchFamily="34" charset="-120"/>
                <a:ea typeface="微軟正黑體" panose="020B0604030504040204" pitchFamily="34" charset="-120"/>
              </a:rPr>
              <a:t>動物農莊</a:t>
            </a:r>
            <a:endParaRPr lang="en-US" altLang="zh-TW" sz="1200" b="1" dirty="0">
              <a:latin typeface="微軟正黑體" panose="020B0604030504040204" pitchFamily="34" charset="-120"/>
              <a:ea typeface="微軟正黑體" panose="020B0604030504040204" pitchFamily="34" charset="-120"/>
            </a:endParaRPr>
          </a:p>
          <a:p>
            <a:pPr algn="ctr"/>
            <a:endParaRPr lang="zh-TW" altLang="en-US" sz="900" b="1" dirty="0">
              <a:latin typeface="微軟正黑體" panose="020B0604030504040204" pitchFamily="34" charset="-120"/>
              <a:ea typeface="微軟正黑體" panose="020B0604030504040204" pitchFamily="34" charset="-120"/>
            </a:endParaRPr>
          </a:p>
        </p:txBody>
      </p:sp>
      <p:pic>
        <p:nvPicPr>
          <p:cNvPr id="36" name="圖片 35"/>
          <p:cNvPicPr>
            <a:picLocks/>
          </p:cNvPicPr>
          <p:nvPr/>
        </p:nvPicPr>
        <p:blipFill>
          <a:blip r:embed="rId9">
            <a:extLst>
              <a:ext uri="{28A0092B-C50C-407E-A947-70E740481C1C}">
                <a14:useLocalDpi xmlns:a14="http://schemas.microsoft.com/office/drawing/2010/main"/>
              </a:ext>
            </a:extLst>
          </a:blip>
          <a:stretch>
            <a:fillRect/>
          </a:stretch>
        </p:blipFill>
        <p:spPr>
          <a:xfrm>
            <a:off x="7742107" y="3195813"/>
            <a:ext cx="1260000" cy="1620000"/>
          </a:xfrm>
          <a:prstGeom prst="rect">
            <a:avLst/>
          </a:prstGeom>
        </p:spPr>
      </p:pic>
      <p:sp>
        <p:nvSpPr>
          <p:cNvPr id="37" name="文字方塊 36"/>
          <p:cNvSpPr txBox="1"/>
          <p:nvPr/>
        </p:nvSpPr>
        <p:spPr>
          <a:xfrm>
            <a:off x="7742107" y="4855135"/>
            <a:ext cx="1260000" cy="460800"/>
          </a:xfrm>
          <a:prstGeom prst="rect">
            <a:avLst/>
          </a:prstGeom>
          <a:solidFill>
            <a:schemeClr val="bg1"/>
          </a:solidFill>
        </p:spPr>
        <p:txBody>
          <a:bodyPr wrap="square" rtlCol="0">
            <a:spAutoFit/>
          </a:bodyPr>
          <a:lstStyle/>
          <a:p>
            <a:pPr algn="ctr"/>
            <a:r>
              <a:rPr lang="zh-TW" altLang="en-US" sz="1200" b="1" dirty="0">
                <a:latin typeface="微軟正黑體" panose="020B0604030504040204" pitchFamily="34" charset="-120"/>
                <a:ea typeface="微軟正黑體" panose="020B0604030504040204" pitchFamily="34" charset="-120"/>
              </a:rPr>
              <a:t>氣氛力</a:t>
            </a:r>
            <a:endParaRPr lang="en-US" altLang="zh-TW" sz="1200" b="1" dirty="0">
              <a:latin typeface="微軟正黑體" panose="020B0604030504040204" pitchFamily="34" charset="-120"/>
              <a:ea typeface="微軟正黑體" panose="020B0604030504040204" pitchFamily="34" charset="-120"/>
            </a:endParaRPr>
          </a:p>
          <a:p>
            <a:pPr algn="ctr"/>
            <a:endParaRPr lang="en-US" altLang="zh-TW" sz="12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96996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950" y="107950"/>
            <a:ext cx="8820150" cy="900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4800" b="1" dirty="0">
                <a:solidFill>
                  <a:schemeClr val="bg1"/>
                </a:solidFill>
                <a:latin typeface="標楷體" panose="03000509000000000000" pitchFamily="65" charset="-120"/>
                <a:ea typeface="標楷體" panose="03000509000000000000" pitchFamily="65" charset="-120"/>
              </a:rPr>
              <a:t>2018 </a:t>
            </a:r>
            <a:r>
              <a:rPr kumimoji="0" lang="zh-TW" altLang="en-US" sz="4800" b="1" dirty="0">
                <a:solidFill>
                  <a:schemeClr val="bg1"/>
                </a:solidFill>
                <a:latin typeface="標楷體" panose="03000509000000000000" pitchFamily="65" charset="-120"/>
                <a:ea typeface="標楷體" panose="03000509000000000000" pitchFamily="65" charset="-120"/>
              </a:rPr>
              <a:t>主題研討書籍</a:t>
            </a:r>
          </a:p>
        </p:txBody>
      </p:sp>
      <p:cxnSp>
        <p:nvCxnSpPr>
          <p:cNvPr id="7" name="直線接點 6"/>
          <p:cNvCxnSpPr/>
          <p:nvPr/>
        </p:nvCxnSpPr>
        <p:spPr>
          <a:xfrm flipV="1">
            <a:off x="71438" y="882650"/>
            <a:ext cx="9001125" cy="1111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5124" name="Group 42"/>
          <p:cNvGrpSpPr>
            <a:grpSpLocks/>
          </p:cNvGrpSpPr>
          <p:nvPr/>
        </p:nvGrpSpPr>
        <p:grpSpPr bwMode="auto">
          <a:xfrm>
            <a:off x="12061" y="1042537"/>
            <a:ext cx="9144000" cy="5765800"/>
            <a:chOff x="0" y="774866"/>
            <a:chExt cx="9144000" cy="6083135"/>
          </a:xfrm>
        </p:grpSpPr>
        <p:sp>
          <p:nvSpPr>
            <p:cNvPr id="8" name="Freeform 6"/>
            <p:cNvSpPr>
              <a:spLocks/>
            </p:cNvSpPr>
            <p:nvPr/>
          </p:nvSpPr>
          <p:spPr bwMode="auto">
            <a:xfrm>
              <a:off x="0" y="774866"/>
              <a:ext cx="9144000" cy="6083135"/>
            </a:xfrm>
            <a:custGeom>
              <a:avLst/>
              <a:gdLst>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9902 h 6083134"/>
                <a:gd name="connsiteX77" fmla="*/ 4160360 w 9144000"/>
                <a:gd name="connsiteY77" fmla="*/ 1520401 h 6083134"/>
                <a:gd name="connsiteX78" fmla="*/ 4163861 w 9144000"/>
                <a:gd name="connsiteY78" fmla="*/ 1516046 h 6083134"/>
                <a:gd name="connsiteX79" fmla="*/ 4163861 w 9144000"/>
                <a:gd name="connsiteY79" fmla="*/ 1497042 h 6083134"/>
                <a:gd name="connsiteX80" fmla="*/ 4139354 w 9144000"/>
                <a:gd name="connsiteY80" fmla="*/ 1452700 h 6083134"/>
                <a:gd name="connsiteX81" fmla="*/ 4072836 w 9144000"/>
                <a:gd name="connsiteY81" fmla="*/ 1392521 h 6083134"/>
                <a:gd name="connsiteX82" fmla="*/ 3852275 w 9144000"/>
                <a:gd name="connsiteY82" fmla="*/ 1259494 h 6083134"/>
                <a:gd name="connsiteX83" fmla="*/ 3558194 w 9144000"/>
                <a:gd name="connsiteY83" fmla="*/ 1132802 h 6083134"/>
                <a:gd name="connsiteX84" fmla="*/ 3232605 w 9144000"/>
                <a:gd name="connsiteY84" fmla="*/ 1018779 h 6083134"/>
                <a:gd name="connsiteX85" fmla="*/ 2528911 w 9144000"/>
                <a:gd name="connsiteY85" fmla="*/ 825574 h 6083134"/>
                <a:gd name="connsiteX86" fmla="*/ 1030499 w 9144000"/>
                <a:gd name="connsiteY86" fmla="*/ 515179 h 6083134"/>
                <a:gd name="connsiteX87" fmla="*/ 0 w 9144000"/>
                <a:gd name="connsiteY87" fmla="*/ 348488 h 6083134"/>
                <a:gd name="connsiteX88" fmla="*/ 0 w 9144000"/>
                <a:gd name="connsiteY8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516046 h 6083134"/>
                <a:gd name="connsiteX78" fmla="*/ 4163861 w 9144000"/>
                <a:gd name="connsiteY78" fmla="*/ 1497042 h 6083134"/>
                <a:gd name="connsiteX79" fmla="*/ 4139354 w 9144000"/>
                <a:gd name="connsiteY79" fmla="*/ 1452700 h 6083134"/>
                <a:gd name="connsiteX80" fmla="*/ 4072836 w 9144000"/>
                <a:gd name="connsiteY80" fmla="*/ 1392521 h 6083134"/>
                <a:gd name="connsiteX81" fmla="*/ 3852275 w 9144000"/>
                <a:gd name="connsiteY81" fmla="*/ 1259494 h 6083134"/>
                <a:gd name="connsiteX82" fmla="*/ 3558194 w 9144000"/>
                <a:gd name="connsiteY82" fmla="*/ 1132802 h 6083134"/>
                <a:gd name="connsiteX83" fmla="*/ 3232605 w 9144000"/>
                <a:gd name="connsiteY83" fmla="*/ 1018779 h 6083134"/>
                <a:gd name="connsiteX84" fmla="*/ 2528911 w 9144000"/>
                <a:gd name="connsiteY84" fmla="*/ 825574 h 6083134"/>
                <a:gd name="connsiteX85" fmla="*/ 1030499 w 9144000"/>
                <a:gd name="connsiteY85" fmla="*/ 515179 h 6083134"/>
                <a:gd name="connsiteX86" fmla="*/ 0 w 9144000"/>
                <a:gd name="connsiteY86" fmla="*/ 348488 h 6083134"/>
                <a:gd name="connsiteX87" fmla="*/ 0 w 9144000"/>
                <a:gd name="connsiteY87"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497042 h 6083134"/>
                <a:gd name="connsiteX78" fmla="*/ 4139354 w 9144000"/>
                <a:gd name="connsiteY78" fmla="*/ 1452700 h 6083134"/>
                <a:gd name="connsiteX79" fmla="*/ 4072836 w 9144000"/>
                <a:gd name="connsiteY79" fmla="*/ 1392521 h 6083134"/>
                <a:gd name="connsiteX80" fmla="*/ 3852275 w 9144000"/>
                <a:gd name="connsiteY80" fmla="*/ 1259494 h 6083134"/>
                <a:gd name="connsiteX81" fmla="*/ 3558194 w 9144000"/>
                <a:gd name="connsiteY81" fmla="*/ 1132802 h 6083134"/>
                <a:gd name="connsiteX82" fmla="*/ 3232605 w 9144000"/>
                <a:gd name="connsiteY82" fmla="*/ 1018779 h 6083134"/>
                <a:gd name="connsiteX83" fmla="*/ 2528911 w 9144000"/>
                <a:gd name="connsiteY83" fmla="*/ 825574 h 6083134"/>
                <a:gd name="connsiteX84" fmla="*/ 1030499 w 9144000"/>
                <a:gd name="connsiteY84" fmla="*/ 515179 h 6083134"/>
                <a:gd name="connsiteX85" fmla="*/ 0 w 9144000"/>
                <a:gd name="connsiteY85" fmla="*/ 348488 h 6083134"/>
                <a:gd name="connsiteX86" fmla="*/ 0 w 9144000"/>
                <a:gd name="connsiteY86"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3861 w 9144000"/>
                <a:gd name="connsiteY76" fmla="*/ 1497042 h 6083134"/>
                <a:gd name="connsiteX77" fmla="*/ 4139354 w 9144000"/>
                <a:gd name="connsiteY77" fmla="*/ 1452700 h 6083134"/>
                <a:gd name="connsiteX78" fmla="*/ 4072836 w 9144000"/>
                <a:gd name="connsiteY78" fmla="*/ 1392521 h 6083134"/>
                <a:gd name="connsiteX79" fmla="*/ 3852275 w 9144000"/>
                <a:gd name="connsiteY79" fmla="*/ 1259494 h 6083134"/>
                <a:gd name="connsiteX80" fmla="*/ 3558194 w 9144000"/>
                <a:gd name="connsiteY80" fmla="*/ 1132802 h 6083134"/>
                <a:gd name="connsiteX81" fmla="*/ 3232605 w 9144000"/>
                <a:gd name="connsiteY81" fmla="*/ 1018779 h 6083134"/>
                <a:gd name="connsiteX82" fmla="*/ 2528911 w 9144000"/>
                <a:gd name="connsiteY82" fmla="*/ 825574 h 6083134"/>
                <a:gd name="connsiteX83" fmla="*/ 1030499 w 9144000"/>
                <a:gd name="connsiteY83" fmla="*/ 515179 h 6083134"/>
                <a:gd name="connsiteX84" fmla="*/ 0 w 9144000"/>
                <a:gd name="connsiteY84" fmla="*/ 348488 h 6083134"/>
                <a:gd name="connsiteX85" fmla="*/ 0 w 9144000"/>
                <a:gd name="connsiteY85"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94255 h 6083134"/>
                <a:gd name="connsiteX32" fmla="*/ 2528911 w 9144000"/>
                <a:gd name="connsiteY32" fmla="*/ 3399797 h 6083134"/>
                <a:gd name="connsiteX33" fmla="*/ 2563921 w 9144000"/>
                <a:gd name="connsiteY33" fmla="*/ 3470270 h 6083134"/>
                <a:gd name="connsiteX34" fmla="*/ 2640942 w 9144000"/>
                <a:gd name="connsiteY34" fmla="*/ 3558954 h 6083134"/>
                <a:gd name="connsiteX35" fmla="*/ 2977035 w 9144000"/>
                <a:gd name="connsiteY35" fmla="*/ 3787000 h 6083134"/>
                <a:gd name="connsiteX36" fmla="*/ 3491676 w 9144000"/>
                <a:gd name="connsiteY36" fmla="*/ 4018213 h 6083134"/>
                <a:gd name="connsiteX37" fmla="*/ 4104345 w 9144000"/>
                <a:gd name="connsiteY37" fmla="*/ 4230422 h 6083134"/>
                <a:gd name="connsiteX38" fmla="*/ 4769528 w 9144000"/>
                <a:gd name="connsiteY38" fmla="*/ 4414126 h 6083134"/>
                <a:gd name="connsiteX39" fmla="*/ 6183917 w 9144000"/>
                <a:gd name="connsiteY39" fmla="*/ 4727688 h 6083134"/>
                <a:gd name="connsiteX40" fmla="*/ 7661324 w 9144000"/>
                <a:gd name="connsiteY40" fmla="*/ 4977905 h 6083134"/>
                <a:gd name="connsiteX41" fmla="*/ 9144000 w 9144000"/>
                <a:gd name="connsiteY41" fmla="*/ 5180860 h 6083134"/>
                <a:gd name="connsiteX42" fmla="*/ 9144000 w 9144000"/>
                <a:gd name="connsiteY42" fmla="*/ 6083134 h 6083134"/>
                <a:gd name="connsiteX43" fmla="*/ 4375201 w 9144000"/>
                <a:gd name="connsiteY43" fmla="*/ 6083134 h 6083134"/>
                <a:gd name="connsiteX44" fmla="*/ 3764751 w 9144000"/>
                <a:gd name="connsiteY44" fmla="*/ 5874251 h 6083134"/>
                <a:gd name="connsiteX45" fmla="*/ 3001541 w 9144000"/>
                <a:gd name="connsiteY45" fmla="*/ 5582860 h 6083134"/>
                <a:gd name="connsiteX46" fmla="*/ 2252335 w 9144000"/>
                <a:gd name="connsiteY46" fmla="*/ 5234456 h 6083134"/>
                <a:gd name="connsiteX47" fmla="*/ 1524135 w 9144000"/>
                <a:gd name="connsiteY47" fmla="*/ 4797369 h 6083134"/>
                <a:gd name="connsiteX48" fmla="*/ 1181040 w 9144000"/>
                <a:gd name="connsiteY48" fmla="*/ 4521814 h 6083134"/>
                <a:gd name="connsiteX49" fmla="*/ 879957 w 9144000"/>
                <a:gd name="connsiteY49" fmla="*/ 4186080 h 6083134"/>
                <a:gd name="connsiteX50" fmla="*/ 673400 w 9144000"/>
                <a:gd name="connsiteY50" fmla="*/ 3774331 h 6083134"/>
                <a:gd name="connsiteX51" fmla="*/ 641892 w 9144000"/>
                <a:gd name="connsiteY51" fmla="*/ 3315072 h 6083134"/>
                <a:gd name="connsiteX52" fmla="*/ 645393 w 9144000"/>
                <a:gd name="connsiteY52" fmla="*/ 3286567 h 6083134"/>
                <a:gd name="connsiteX53" fmla="*/ 648456 w 9144000"/>
                <a:gd name="connsiteY53" fmla="*/ 3269938 h 6083134"/>
                <a:gd name="connsiteX54" fmla="*/ 652395 w 9144000"/>
                <a:gd name="connsiteY54" fmla="*/ 3254894 h 6083134"/>
                <a:gd name="connsiteX55" fmla="*/ 655458 w 9144000"/>
                <a:gd name="connsiteY55" fmla="*/ 3246579 h 6083134"/>
                <a:gd name="connsiteX56" fmla="*/ 655896 w 9144000"/>
                <a:gd name="connsiteY56" fmla="*/ 3238265 h 6083134"/>
                <a:gd name="connsiteX57" fmla="*/ 655896 w 9144000"/>
                <a:gd name="connsiteY57" fmla="*/ 3235890 h 6083134"/>
                <a:gd name="connsiteX58" fmla="*/ 658959 w 9144000"/>
                <a:gd name="connsiteY58" fmla="*/ 3230347 h 6083134"/>
                <a:gd name="connsiteX59" fmla="*/ 666398 w 9144000"/>
                <a:gd name="connsiteY59" fmla="*/ 3207384 h 6083134"/>
                <a:gd name="connsiteX60" fmla="*/ 694406 w 9144000"/>
                <a:gd name="connsiteY60" fmla="*/ 3115533 h 6083134"/>
                <a:gd name="connsiteX61" fmla="*/ 778429 w 9144000"/>
                <a:gd name="connsiteY61" fmla="*/ 2925494 h 6083134"/>
                <a:gd name="connsiteX62" fmla="*/ 1062007 w 9144000"/>
                <a:gd name="connsiteY62" fmla="*/ 2548585 h 6083134"/>
                <a:gd name="connsiteX63" fmla="*/ 1506630 w 9144000"/>
                <a:gd name="connsiteY63" fmla="*/ 2222354 h 6083134"/>
                <a:gd name="connsiteX64" fmla="*/ 2031774 w 9144000"/>
                <a:gd name="connsiteY64" fmla="*/ 2016479 h 6083134"/>
                <a:gd name="connsiteX65" fmla="*/ 2532412 w 9144000"/>
                <a:gd name="connsiteY65" fmla="*/ 1905623 h 6083134"/>
                <a:gd name="connsiteX66" fmla="*/ 2984036 w 9144000"/>
                <a:gd name="connsiteY66" fmla="*/ 1851779 h 6083134"/>
                <a:gd name="connsiteX67" fmla="*/ 3386647 w 9144000"/>
                <a:gd name="connsiteY67" fmla="*/ 1816939 h 6083134"/>
                <a:gd name="connsiteX68" fmla="*/ 3726241 w 9144000"/>
                <a:gd name="connsiteY68" fmla="*/ 1782099 h 6083134"/>
                <a:gd name="connsiteX69" fmla="*/ 3967807 w 9144000"/>
                <a:gd name="connsiteY69" fmla="*/ 1740924 h 6083134"/>
                <a:gd name="connsiteX70" fmla="*/ 4030824 w 9144000"/>
                <a:gd name="connsiteY70" fmla="*/ 1725087 h 6083134"/>
                <a:gd name="connsiteX71" fmla="*/ 4072836 w 9144000"/>
                <a:gd name="connsiteY71" fmla="*/ 1709251 h 6083134"/>
                <a:gd name="connsiteX72" fmla="*/ 4111347 w 9144000"/>
                <a:gd name="connsiteY72" fmla="*/ 1680745 h 6083134"/>
                <a:gd name="connsiteX73" fmla="*/ 4142855 w 9144000"/>
                <a:gd name="connsiteY73" fmla="*/ 1623734 h 6083134"/>
                <a:gd name="connsiteX74" fmla="*/ 4139354 w 9144000"/>
                <a:gd name="connsiteY74" fmla="*/ 1452700 h 6083134"/>
                <a:gd name="connsiteX75" fmla="*/ 4072836 w 9144000"/>
                <a:gd name="connsiteY75" fmla="*/ 1392521 h 6083134"/>
                <a:gd name="connsiteX76" fmla="*/ 3852275 w 9144000"/>
                <a:gd name="connsiteY76" fmla="*/ 1259494 h 6083134"/>
                <a:gd name="connsiteX77" fmla="*/ 3558194 w 9144000"/>
                <a:gd name="connsiteY77" fmla="*/ 1132802 h 6083134"/>
                <a:gd name="connsiteX78" fmla="*/ 3232605 w 9144000"/>
                <a:gd name="connsiteY78" fmla="*/ 1018779 h 6083134"/>
                <a:gd name="connsiteX79" fmla="*/ 2528911 w 9144000"/>
                <a:gd name="connsiteY79" fmla="*/ 825574 h 6083134"/>
                <a:gd name="connsiteX80" fmla="*/ 1030499 w 9144000"/>
                <a:gd name="connsiteY80" fmla="*/ 515179 h 6083134"/>
                <a:gd name="connsiteX81" fmla="*/ 0 w 9144000"/>
                <a:gd name="connsiteY81" fmla="*/ 348488 h 6083134"/>
                <a:gd name="connsiteX82" fmla="*/ 0 w 9144000"/>
                <a:gd name="connsiteY82"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94255 h 6083134"/>
                <a:gd name="connsiteX31" fmla="*/ 2528911 w 9144000"/>
                <a:gd name="connsiteY31" fmla="*/ 3399797 h 6083134"/>
                <a:gd name="connsiteX32" fmla="*/ 2563921 w 9144000"/>
                <a:gd name="connsiteY32" fmla="*/ 3470270 h 6083134"/>
                <a:gd name="connsiteX33" fmla="*/ 2640942 w 9144000"/>
                <a:gd name="connsiteY33" fmla="*/ 3558954 h 6083134"/>
                <a:gd name="connsiteX34" fmla="*/ 2977035 w 9144000"/>
                <a:gd name="connsiteY34" fmla="*/ 3787000 h 6083134"/>
                <a:gd name="connsiteX35" fmla="*/ 3491676 w 9144000"/>
                <a:gd name="connsiteY35" fmla="*/ 4018213 h 6083134"/>
                <a:gd name="connsiteX36" fmla="*/ 4104345 w 9144000"/>
                <a:gd name="connsiteY36" fmla="*/ 4230422 h 6083134"/>
                <a:gd name="connsiteX37" fmla="*/ 4769528 w 9144000"/>
                <a:gd name="connsiteY37" fmla="*/ 4414126 h 6083134"/>
                <a:gd name="connsiteX38" fmla="*/ 6183917 w 9144000"/>
                <a:gd name="connsiteY38" fmla="*/ 4727688 h 6083134"/>
                <a:gd name="connsiteX39" fmla="*/ 7661324 w 9144000"/>
                <a:gd name="connsiteY39" fmla="*/ 4977905 h 6083134"/>
                <a:gd name="connsiteX40" fmla="*/ 9144000 w 9144000"/>
                <a:gd name="connsiteY40" fmla="*/ 5180860 h 6083134"/>
                <a:gd name="connsiteX41" fmla="*/ 9144000 w 9144000"/>
                <a:gd name="connsiteY41" fmla="*/ 6083134 h 6083134"/>
                <a:gd name="connsiteX42" fmla="*/ 4375201 w 9144000"/>
                <a:gd name="connsiteY42" fmla="*/ 6083134 h 6083134"/>
                <a:gd name="connsiteX43" fmla="*/ 3764751 w 9144000"/>
                <a:gd name="connsiteY43" fmla="*/ 5874251 h 6083134"/>
                <a:gd name="connsiteX44" fmla="*/ 3001541 w 9144000"/>
                <a:gd name="connsiteY44" fmla="*/ 5582860 h 6083134"/>
                <a:gd name="connsiteX45" fmla="*/ 2252335 w 9144000"/>
                <a:gd name="connsiteY45" fmla="*/ 5234456 h 6083134"/>
                <a:gd name="connsiteX46" fmla="*/ 1524135 w 9144000"/>
                <a:gd name="connsiteY46" fmla="*/ 4797369 h 6083134"/>
                <a:gd name="connsiteX47" fmla="*/ 1181040 w 9144000"/>
                <a:gd name="connsiteY47" fmla="*/ 4521814 h 6083134"/>
                <a:gd name="connsiteX48" fmla="*/ 879957 w 9144000"/>
                <a:gd name="connsiteY48" fmla="*/ 4186080 h 6083134"/>
                <a:gd name="connsiteX49" fmla="*/ 673400 w 9144000"/>
                <a:gd name="connsiteY49" fmla="*/ 3774331 h 6083134"/>
                <a:gd name="connsiteX50" fmla="*/ 641892 w 9144000"/>
                <a:gd name="connsiteY50" fmla="*/ 3315072 h 6083134"/>
                <a:gd name="connsiteX51" fmla="*/ 645393 w 9144000"/>
                <a:gd name="connsiteY51" fmla="*/ 3286567 h 6083134"/>
                <a:gd name="connsiteX52" fmla="*/ 648456 w 9144000"/>
                <a:gd name="connsiteY52" fmla="*/ 3269938 h 6083134"/>
                <a:gd name="connsiteX53" fmla="*/ 652395 w 9144000"/>
                <a:gd name="connsiteY53" fmla="*/ 3254894 h 6083134"/>
                <a:gd name="connsiteX54" fmla="*/ 655458 w 9144000"/>
                <a:gd name="connsiteY54" fmla="*/ 3246579 h 6083134"/>
                <a:gd name="connsiteX55" fmla="*/ 655896 w 9144000"/>
                <a:gd name="connsiteY55" fmla="*/ 3238265 h 6083134"/>
                <a:gd name="connsiteX56" fmla="*/ 655896 w 9144000"/>
                <a:gd name="connsiteY56" fmla="*/ 3235890 h 6083134"/>
                <a:gd name="connsiteX57" fmla="*/ 658959 w 9144000"/>
                <a:gd name="connsiteY57" fmla="*/ 3230347 h 6083134"/>
                <a:gd name="connsiteX58" fmla="*/ 666398 w 9144000"/>
                <a:gd name="connsiteY58" fmla="*/ 3207384 h 6083134"/>
                <a:gd name="connsiteX59" fmla="*/ 694406 w 9144000"/>
                <a:gd name="connsiteY59" fmla="*/ 3115533 h 6083134"/>
                <a:gd name="connsiteX60" fmla="*/ 778429 w 9144000"/>
                <a:gd name="connsiteY60" fmla="*/ 2925494 h 6083134"/>
                <a:gd name="connsiteX61" fmla="*/ 1062007 w 9144000"/>
                <a:gd name="connsiteY61" fmla="*/ 2548585 h 6083134"/>
                <a:gd name="connsiteX62" fmla="*/ 1506630 w 9144000"/>
                <a:gd name="connsiteY62" fmla="*/ 2222354 h 6083134"/>
                <a:gd name="connsiteX63" fmla="*/ 2031774 w 9144000"/>
                <a:gd name="connsiteY63" fmla="*/ 2016479 h 6083134"/>
                <a:gd name="connsiteX64" fmla="*/ 2532412 w 9144000"/>
                <a:gd name="connsiteY64" fmla="*/ 1905623 h 6083134"/>
                <a:gd name="connsiteX65" fmla="*/ 2984036 w 9144000"/>
                <a:gd name="connsiteY65" fmla="*/ 1851779 h 6083134"/>
                <a:gd name="connsiteX66" fmla="*/ 3386647 w 9144000"/>
                <a:gd name="connsiteY66" fmla="*/ 1816939 h 6083134"/>
                <a:gd name="connsiteX67" fmla="*/ 3726241 w 9144000"/>
                <a:gd name="connsiteY67" fmla="*/ 1782099 h 6083134"/>
                <a:gd name="connsiteX68" fmla="*/ 3967807 w 9144000"/>
                <a:gd name="connsiteY68" fmla="*/ 1740924 h 6083134"/>
                <a:gd name="connsiteX69" fmla="*/ 4030824 w 9144000"/>
                <a:gd name="connsiteY69" fmla="*/ 1725087 h 6083134"/>
                <a:gd name="connsiteX70" fmla="*/ 4072836 w 9144000"/>
                <a:gd name="connsiteY70" fmla="*/ 1709251 h 6083134"/>
                <a:gd name="connsiteX71" fmla="*/ 4111347 w 9144000"/>
                <a:gd name="connsiteY71" fmla="*/ 1680745 h 6083134"/>
                <a:gd name="connsiteX72" fmla="*/ 4142855 w 9144000"/>
                <a:gd name="connsiteY72" fmla="*/ 1623734 h 6083134"/>
                <a:gd name="connsiteX73" fmla="*/ 4139354 w 9144000"/>
                <a:gd name="connsiteY73" fmla="*/ 1452700 h 6083134"/>
                <a:gd name="connsiteX74" fmla="*/ 4072836 w 9144000"/>
                <a:gd name="connsiteY74" fmla="*/ 1392521 h 6083134"/>
                <a:gd name="connsiteX75" fmla="*/ 3852275 w 9144000"/>
                <a:gd name="connsiteY75" fmla="*/ 1259494 h 6083134"/>
                <a:gd name="connsiteX76" fmla="*/ 3558194 w 9144000"/>
                <a:gd name="connsiteY76" fmla="*/ 1132802 h 6083134"/>
                <a:gd name="connsiteX77" fmla="*/ 3232605 w 9144000"/>
                <a:gd name="connsiteY77" fmla="*/ 1018779 h 6083134"/>
                <a:gd name="connsiteX78" fmla="*/ 2528911 w 9144000"/>
                <a:gd name="connsiteY78" fmla="*/ 825574 h 6083134"/>
                <a:gd name="connsiteX79" fmla="*/ 1030499 w 9144000"/>
                <a:gd name="connsiteY79" fmla="*/ 515179 h 6083134"/>
                <a:gd name="connsiteX80" fmla="*/ 0 w 9144000"/>
                <a:gd name="connsiteY80" fmla="*/ 348488 h 6083134"/>
                <a:gd name="connsiteX81" fmla="*/ 0 w 9144000"/>
                <a:gd name="connsiteY81"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28911 w 9144000"/>
                <a:gd name="connsiteY30" fmla="*/ 3399797 h 6083134"/>
                <a:gd name="connsiteX31" fmla="*/ 2563921 w 9144000"/>
                <a:gd name="connsiteY31" fmla="*/ 3470270 h 6083134"/>
                <a:gd name="connsiteX32" fmla="*/ 2640942 w 9144000"/>
                <a:gd name="connsiteY32" fmla="*/ 3558954 h 6083134"/>
                <a:gd name="connsiteX33" fmla="*/ 2977035 w 9144000"/>
                <a:gd name="connsiteY33" fmla="*/ 3787000 h 6083134"/>
                <a:gd name="connsiteX34" fmla="*/ 3491676 w 9144000"/>
                <a:gd name="connsiteY34" fmla="*/ 4018213 h 6083134"/>
                <a:gd name="connsiteX35" fmla="*/ 4104345 w 9144000"/>
                <a:gd name="connsiteY35" fmla="*/ 4230422 h 6083134"/>
                <a:gd name="connsiteX36" fmla="*/ 4769528 w 9144000"/>
                <a:gd name="connsiteY36" fmla="*/ 4414126 h 6083134"/>
                <a:gd name="connsiteX37" fmla="*/ 6183917 w 9144000"/>
                <a:gd name="connsiteY37" fmla="*/ 4727688 h 6083134"/>
                <a:gd name="connsiteX38" fmla="*/ 7661324 w 9144000"/>
                <a:gd name="connsiteY38" fmla="*/ 4977905 h 6083134"/>
                <a:gd name="connsiteX39" fmla="*/ 9144000 w 9144000"/>
                <a:gd name="connsiteY39" fmla="*/ 5180860 h 6083134"/>
                <a:gd name="connsiteX40" fmla="*/ 9144000 w 9144000"/>
                <a:gd name="connsiteY40" fmla="*/ 6083134 h 6083134"/>
                <a:gd name="connsiteX41" fmla="*/ 4375201 w 9144000"/>
                <a:gd name="connsiteY41" fmla="*/ 6083134 h 6083134"/>
                <a:gd name="connsiteX42" fmla="*/ 3764751 w 9144000"/>
                <a:gd name="connsiteY42" fmla="*/ 5874251 h 6083134"/>
                <a:gd name="connsiteX43" fmla="*/ 3001541 w 9144000"/>
                <a:gd name="connsiteY43" fmla="*/ 5582860 h 6083134"/>
                <a:gd name="connsiteX44" fmla="*/ 2252335 w 9144000"/>
                <a:gd name="connsiteY44" fmla="*/ 5234456 h 6083134"/>
                <a:gd name="connsiteX45" fmla="*/ 1524135 w 9144000"/>
                <a:gd name="connsiteY45" fmla="*/ 4797369 h 6083134"/>
                <a:gd name="connsiteX46" fmla="*/ 1181040 w 9144000"/>
                <a:gd name="connsiteY46" fmla="*/ 4521814 h 6083134"/>
                <a:gd name="connsiteX47" fmla="*/ 879957 w 9144000"/>
                <a:gd name="connsiteY47" fmla="*/ 4186080 h 6083134"/>
                <a:gd name="connsiteX48" fmla="*/ 673400 w 9144000"/>
                <a:gd name="connsiteY48" fmla="*/ 3774331 h 6083134"/>
                <a:gd name="connsiteX49" fmla="*/ 641892 w 9144000"/>
                <a:gd name="connsiteY49" fmla="*/ 3315072 h 6083134"/>
                <a:gd name="connsiteX50" fmla="*/ 645393 w 9144000"/>
                <a:gd name="connsiteY50" fmla="*/ 3286567 h 6083134"/>
                <a:gd name="connsiteX51" fmla="*/ 648456 w 9144000"/>
                <a:gd name="connsiteY51" fmla="*/ 3269938 h 6083134"/>
                <a:gd name="connsiteX52" fmla="*/ 652395 w 9144000"/>
                <a:gd name="connsiteY52" fmla="*/ 3254894 h 6083134"/>
                <a:gd name="connsiteX53" fmla="*/ 655458 w 9144000"/>
                <a:gd name="connsiteY53" fmla="*/ 3246579 h 6083134"/>
                <a:gd name="connsiteX54" fmla="*/ 655896 w 9144000"/>
                <a:gd name="connsiteY54" fmla="*/ 3238265 h 6083134"/>
                <a:gd name="connsiteX55" fmla="*/ 655896 w 9144000"/>
                <a:gd name="connsiteY55" fmla="*/ 3235890 h 6083134"/>
                <a:gd name="connsiteX56" fmla="*/ 658959 w 9144000"/>
                <a:gd name="connsiteY56" fmla="*/ 3230347 h 6083134"/>
                <a:gd name="connsiteX57" fmla="*/ 666398 w 9144000"/>
                <a:gd name="connsiteY57" fmla="*/ 3207384 h 6083134"/>
                <a:gd name="connsiteX58" fmla="*/ 694406 w 9144000"/>
                <a:gd name="connsiteY58" fmla="*/ 3115533 h 6083134"/>
                <a:gd name="connsiteX59" fmla="*/ 778429 w 9144000"/>
                <a:gd name="connsiteY59" fmla="*/ 2925494 h 6083134"/>
                <a:gd name="connsiteX60" fmla="*/ 1062007 w 9144000"/>
                <a:gd name="connsiteY60" fmla="*/ 2548585 h 6083134"/>
                <a:gd name="connsiteX61" fmla="*/ 1506630 w 9144000"/>
                <a:gd name="connsiteY61" fmla="*/ 2222354 h 6083134"/>
                <a:gd name="connsiteX62" fmla="*/ 2031774 w 9144000"/>
                <a:gd name="connsiteY62" fmla="*/ 2016479 h 6083134"/>
                <a:gd name="connsiteX63" fmla="*/ 2532412 w 9144000"/>
                <a:gd name="connsiteY63" fmla="*/ 1905623 h 6083134"/>
                <a:gd name="connsiteX64" fmla="*/ 2984036 w 9144000"/>
                <a:gd name="connsiteY64" fmla="*/ 1851779 h 6083134"/>
                <a:gd name="connsiteX65" fmla="*/ 3386647 w 9144000"/>
                <a:gd name="connsiteY65" fmla="*/ 1816939 h 6083134"/>
                <a:gd name="connsiteX66" fmla="*/ 3726241 w 9144000"/>
                <a:gd name="connsiteY66" fmla="*/ 1782099 h 6083134"/>
                <a:gd name="connsiteX67" fmla="*/ 3967807 w 9144000"/>
                <a:gd name="connsiteY67" fmla="*/ 1740924 h 6083134"/>
                <a:gd name="connsiteX68" fmla="*/ 4030824 w 9144000"/>
                <a:gd name="connsiteY68" fmla="*/ 1725087 h 6083134"/>
                <a:gd name="connsiteX69" fmla="*/ 4072836 w 9144000"/>
                <a:gd name="connsiteY69" fmla="*/ 1709251 h 6083134"/>
                <a:gd name="connsiteX70" fmla="*/ 4111347 w 9144000"/>
                <a:gd name="connsiteY70" fmla="*/ 1680745 h 6083134"/>
                <a:gd name="connsiteX71" fmla="*/ 4142855 w 9144000"/>
                <a:gd name="connsiteY71" fmla="*/ 1623734 h 6083134"/>
                <a:gd name="connsiteX72" fmla="*/ 4139354 w 9144000"/>
                <a:gd name="connsiteY72" fmla="*/ 1452700 h 6083134"/>
                <a:gd name="connsiteX73" fmla="*/ 4072836 w 9144000"/>
                <a:gd name="connsiteY73" fmla="*/ 1392521 h 6083134"/>
                <a:gd name="connsiteX74" fmla="*/ 3852275 w 9144000"/>
                <a:gd name="connsiteY74" fmla="*/ 1259494 h 6083134"/>
                <a:gd name="connsiteX75" fmla="*/ 3558194 w 9144000"/>
                <a:gd name="connsiteY75" fmla="*/ 1132802 h 6083134"/>
                <a:gd name="connsiteX76" fmla="*/ 3232605 w 9144000"/>
                <a:gd name="connsiteY76" fmla="*/ 1018779 h 6083134"/>
                <a:gd name="connsiteX77" fmla="*/ 2528911 w 9144000"/>
                <a:gd name="connsiteY77" fmla="*/ 825574 h 6083134"/>
                <a:gd name="connsiteX78" fmla="*/ 1030499 w 9144000"/>
                <a:gd name="connsiteY78" fmla="*/ 515179 h 6083134"/>
                <a:gd name="connsiteX79" fmla="*/ 0 w 9144000"/>
                <a:gd name="connsiteY79" fmla="*/ 348488 h 6083134"/>
                <a:gd name="connsiteX80" fmla="*/ 0 w 9144000"/>
                <a:gd name="connsiteY80"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63921 w 9144000"/>
                <a:gd name="connsiteY30" fmla="*/ 3470270 h 6083134"/>
                <a:gd name="connsiteX31" fmla="*/ 2640942 w 9144000"/>
                <a:gd name="connsiteY31" fmla="*/ 3558954 h 6083134"/>
                <a:gd name="connsiteX32" fmla="*/ 2977035 w 9144000"/>
                <a:gd name="connsiteY32" fmla="*/ 3787000 h 6083134"/>
                <a:gd name="connsiteX33" fmla="*/ 3491676 w 9144000"/>
                <a:gd name="connsiteY33" fmla="*/ 4018213 h 6083134"/>
                <a:gd name="connsiteX34" fmla="*/ 4104345 w 9144000"/>
                <a:gd name="connsiteY34" fmla="*/ 4230422 h 6083134"/>
                <a:gd name="connsiteX35" fmla="*/ 4769528 w 9144000"/>
                <a:gd name="connsiteY35" fmla="*/ 4414126 h 6083134"/>
                <a:gd name="connsiteX36" fmla="*/ 6183917 w 9144000"/>
                <a:gd name="connsiteY36" fmla="*/ 4727688 h 6083134"/>
                <a:gd name="connsiteX37" fmla="*/ 7661324 w 9144000"/>
                <a:gd name="connsiteY37" fmla="*/ 4977905 h 6083134"/>
                <a:gd name="connsiteX38" fmla="*/ 9144000 w 9144000"/>
                <a:gd name="connsiteY38" fmla="*/ 5180860 h 6083134"/>
                <a:gd name="connsiteX39" fmla="*/ 9144000 w 9144000"/>
                <a:gd name="connsiteY39" fmla="*/ 6083134 h 6083134"/>
                <a:gd name="connsiteX40" fmla="*/ 4375201 w 9144000"/>
                <a:gd name="connsiteY40" fmla="*/ 6083134 h 6083134"/>
                <a:gd name="connsiteX41" fmla="*/ 3764751 w 9144000"/>
                <a:gd name="connsiteY41" fmla="*/ 5874251 h 6083134"/>
                <a:gd name="connsiteX42" fmla="*/ 3001541 w 9144000"/>
                <a:gd name="connsiteY42" fmla="*/ 5582860 h 6083134"/>
                <a:gd name="connsiteX43" fmla="*/ 2252335 w 9144000"/>
                <a:gd name="connsiteY43" fmla="*/ 5234456 h 6083134"/>
                <a:gd name="connsiteX44" fmla="*/ 1524135 w 9144000"/>
                <a:gd name="connsiteY44" fmla="*/ 4797369 h 6083134"/>
                <a:gd name="connsiteX45" fmla="*/ 1181040 w 9144000"/>
                <a:gd name="connsiteY45" fmla="*/ 4521814 h 6083134"/>
                <a:gd name="connsiteX46" fmla="*/ 879957 w 9144000"/>
                <a:gd name="connsiteY46" fmla="*/ 4186080 h 6083134"/>
                <a:gd name="connsiteX47" fmla="*/ 673400 w 9144000"/>
                <a:gd name="connsiteY47" fmla="*/ 3774331 h 6083134"/>
                <a:gd name="connsiteX48" fmla="*/ 641892 w 9144000"/>
                <a:gd name="connsiteY48" fmla="*/ 3315072 h 6083134"/>
                <a:gd name="connsiteX49" fmla="*/ 645393 w 9144000"/>
                <a:gd name="connsiteY49" fmla="*/ 3286567 h 6083134"/>
                <a:gd name="connsiteX50" fmla="*/ 648456 w 9144000"/>
                <a:gd name="connsiteY50" fmla="*/ 3269938 h 6083134"/>
                <a:gd name="connsiteX51" fmla="*/ 652395 w 9144000"/>
                <a:gd name="connsiteY51" fmla="*/ 3254894 h 6083134"/>
                <a:gd name="connsiteX52" fmla="*/ 655458 w 9144000"/>
                <a:gd name="connsiteY52" fmla="*/ 3246579 h 6083134"/>
                <a:gd name="connsiteX53" fmla="*/ 655896 w 9144000"/>
                <a:gd name="connsiteY53" fmla="*/ 3238265 h 6083134"/>
                <a:gd name="connsiteX54" fmla="*/ 655896 w 9144000"/>
                <a:gd name="connsiteY54" fmla="*/ 3235890 h 6083134"/>
                <a:gd name="connsiteX55" fmla="*/ 658959 w 9144000"/>
                <a:gd name="connsiteY55" fmla="*/ 3230347 h 6083134"/>
                <a:gd name="connsiteX56" fmla="*/ 666398 w 9144000"/>
                <a:gd name="connsiteY56" fmla="*/ 3207384 h 6083134"/>
                <a:gd name="connsiteX57" fmla="*/ 694406 w 9144000"/>
                <a:gd name="connsiteY57" fmla="*/ 3115533 h 6083134"/>
                <a:gd name="connsiteX58" fmla="*/ 778429 w 9144000"/>
                <a:gd name="connsiteY58" fmla="*/ 2925494 h 6083134"/>
                <a:gd name="connsiteX59" fmla="*/ 1062007 w 9144000"/>
                <a:gd name="connsiteY59" fmla="*/ 2548585 h 6083134"/>
                <a:gd name="connsiteX60" fmla="*/ 1506630 w 9144000"/>
                <a:gd name="connsiteY60" fmla="*/ 2222354 h 6083134"/>
                <a:gd name="connsiteX61" fmla="*/ 2031774 w 9144000"/>
                <a:gd name="connsiteY61" fmla="*/ 2016479 h 6083134"/>
                <a:gd name="connsiteX62" fmla="*/ 2532412 w 9144000"/>
                <a:gd name="connsiteY62" fmla="*/ 1905623 h 6083134"/>
                <a:gd name="connsiteX63" fmla="*/ 2984036 w 9144000"/>
                <a:gd name="connsiteY63" fmla="*/ 1851779 h 6083134"/>
                <a:gd name="connsiteX64" fmla="*/ 3386647 w 9144000"/>
                <a:gd name="connsiteY64" fmla="*/ 1816939 h 6083134"/>
                <a:gd name="connsiteX65" fmla="*/ 3726241 w 9144000"/>
                <a:gd name="connsiteY65" fmla="*/ 1782099 h 6083134"/>
                <a:gd name="connsiteX66" fmla="*/ 3967807 w 9144000"/>
                <a:gd name="connsiteY66" fmla="*/ 1740924 h 6083134"/>
                <a:gd name="connsiteX67" fmla="*/ 4030824 w 9144000"/>
                <a:gd name="connsiteY67" fmla="*/ 1725087 h 6083134"/>
                <a:gd name="connsiteX68" fmla="*/ 4072836 w 9144000"/>
                <a:gd name="connsiteY68" fmla="*/ 1709251 h 6083134"/>
                <a:gd name="connsiteX69" fmla="*/ 4111347 w 9144000"/>
                <a:gd name="connsiteY69" fmla="*/ 1680745 h 6083134"/>
                <a:gd name="connsiteX70" fmla="*/ 4142855 w 9144000"/>
                <a:gd name="connsiteY70" fmla="*/ 1623734 h 6083134"/>
                <a:gd name="connsiteX71" fmla="*/ 4139354 w 9144000"/>
                <a:gd name="connsiteY71" fmla="*/ 1452700 h 6083134"/>
                <a:gd name="connsiteX72" fmla="*/ 4072836 w 9144000"/>
                <a:gd name="connsiteY72" fmla="*/ 1392521 h 6083134"/>
                <a:gd name="connsiteX73" fmla="*/ 3852275 w 9144000"/>
                <a:gd name="connsiteY73" fmla="*/ 1259494 h 6083134"/>
                <a:gd name="connsiteX74" fmla="*/ 3558194 w 9144000"/>
                <a:gd name="connsiteY74" fmla="*/ 1132802 h 6083134"/>
                <a:gd name="connsiteX75" fmla="*/ 3232605 w 9144000"/>
                <a:gd name="connsiteY75" fmla="*/ 1018779 h 6083134"/>
                <a:gd name="connsiteX76" fmla="*/ 2528911 w 9144000"/>
                <a:gd name="connsiteY76" fmla="*/ 825574 h 6083134"/>
                <a:gd name="connsiteX77" fmla="*/ 1030499 w 9144000"/>
                <a:gd name="connsiteY77" fmla="*/ 515179 h 6083134"/>
                <a:gd name="connsiteX78" fmla="*/ 0 w 9144000"/>
                <a:gd name="connsiteY78" fmla="*/ 348488 h 6083134"/>
                <a:gd name="connsiteX79" fmla="*/ 0 w 9144000"/>
                <a:gd name="connsiteY79"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44000" h="6083134">
                  <a:moveTo>
                    <a:pt x="0" y="0"/>
                  </a:moveTo>
                  <a:cubicBezTo>
                    <a:pt x="386744" y="30675"/>
                    <a:pt x="773389" y="66040"/>
                    <a:pt x="1160034" y="109764"/>
                  </a:cubicBezTo>
                  <a:cubicBezTo>
                    <a:pt x="1692181" y="166775"/>
                    <a:pt x="2224327" y="236456"/>
                    <a:pt x="2756474" y="328308"/>
                  </a:cubicBezTo>
                  <a:cubicBezTo>
                    <a:pt x="3022547" y="372650"/>
                    <a:pt x="3288620" y="426494"/>
                    <a:pt x="3554693" y="489840"/>
                  </a:cubicBezTo>
                  <a:cubicBezTo>
                    <a:pt x="3691231" y="521513"/>
                    <a:pt x="3824268" y="556353"/>
                    <a:pt x="3957304" y="597528"/>
                  </a:cubicBezTo>
                  <a:cubicBezTo>
                    <a:pt x="4090341" y="635536"/>
                    <a:pt x="4226878" y="679878"/>
                    <a:pt x="4359915" y="733722"/>
                  </a:cubicBezTo>
                  <a:cubicBezTo>
                    <a:pt x="4492952" y="787566"/>
                    <a:pt x="4629489" y="850912"/>
                    <a:pt x="4762526" y="933262"/>
                  </a:cubicBezTo>
                  <a:cubicBezTo>
                    <a:pt x="4825543" y="974437"/>
                    <a:pt x="4892062" y="1021947"/>
                    <a:pt x="4951578" y="1075791"/>
                  </a:cubicBezTo>
                  <a:cubicBezTo>
                    <a:pt x="5014595" y="1129635"/>
                    <a:pt x="5070611" y="1196148"/>
                    <a:pt x="5112622" y="1268996"/>
                  </a:cubicBezTo>
                  <a:cubicBezTo>
                    <a:pt x="5133628" y="1303836"/>
                    <a:pt x="5151133" y="1345011"/>
                    <a:pt x="5165137" y="1383019"/>
                  </a:cubicBezTo>
                  <a:cubicBezTo>
                    <a:pt x="5172139" y="1405190"/>
                    <a:pt x="5175640" y="1424194"/>
                    <a:pt x="5182642" y="1446365"/>
                  </a:cubicBezTo>
                  <a:lnTo>
                    <a:pt x="5182642" y="1452700"/>
                  </a:lnTo>
                  <a:lnTo>
                    <a:pt x="5185705" y="1464181"/>
                  </a:lnTo>
                  <a:lnTo>
                    <a:pt x="5189643" y="1490707"/>
                  </a:lnTo>
                  <a:cubicBezTo>
                    <a:pt x="5203647" y="1547719"/>
                    <a:pt x="5210649" y="1607897"/>
                    <a:pt x="5210649" y="1671243"/>
                  </a:cubicBezTo>
                  <a:cubicBezTo>
                    <a:pt x="5210649" y="1737757"/>
                    <a:pt x="5200146" y="1807437"/>
                    <a:pt x="5179141" y="1877118"/>
                  </a:cubicBezTo>
                  <a:cubicBezTo>
                    <a:pt x="5154634" y="1949966"/>
                    <a:pt x="5119624" y="2025981"/>
                    <a:pt x="5063609" y="2095662"/>
                  </a:cubicBezTo>
                  <a:cubicBezTo>
                    <a:pt x="5011094" y="2168509"/>
                    <a:pt x="4937574" y="2235023"/>
                    <a:pt x="4860553" y="2292034"/>
                  </a:cubicBezTo>
                  <a:cubicBezTo>
                    <a:pt x="4780031" y="2349046"/>
                    <a:pt x="4696008" y="2396555"/>
                    <a:pt x="4608483" y="2437730"/>
                  </a:cubicBezTo>
                  <a:cubicBezTo>
                    <a:pt x="4524460" y="2478905"/>
                    <a:pt x="4440437" y="2510578"/>
                    <a:pt x="4356414" y="2539084"/>
                  </a:cubicBezTo>
                  <a:cubicBezTo>
                    <a:pt x="4275892" y="2567589"/>
                    <a:pt x="4195370" y="2589760"/>
                    <a:pt x="4118349" y="2611932"/>
                  </a:cubicBezTo>
                  <a:cubicBezTo>
                    <a:pt x="3967807" y="2653106"/>
                    <a:pt x="3824268" y="2684779"/>
                    <a:pt x="3687730" y="2713285"/>
                  </a:cubicBezTo>
                  <a:cubicBezTo>
                    <a:pt x="3554693" y="2741791"/>
                    <a:pt x="3428659" y="2767129"/>
                    <a:pt x="3313127" y="2795635"/>
                  </a:cubicBezTo>
                  <a:cubicBezTo>
                    <a:pt x="3194094" y="2820973"/>
                    <a:pt x="3089065" y="2849479"/>
                    <a:pt x="2994539" y="2877985"/>
                  </a:cubicBezTo>
                  <a:cubicBezTo>
                    <a:pt x="2900013" y="2906490"/>
                    <a:pt x="2819491" y="2938163"/>
                    <a:pt x="2756474" y="2969836"/>
                  </a:cubicBezTo>
                  <a:cubicBezTo>
                    <a:pt x="2693456" y="3001509"/>
                    <a:pt x="2647944" y="3030015"/>
                    <a:pt x="2619936" y="3061688"/>
                  </a:cubicBezTo>
                  <a:cubicBezTo>
                    <a:pt x="2588428" y="3090194"/>
                    <a:pt x="2574424" y="3115532"/>
                    <a:pt x="2560420" y="3147205"/>
                  </a:cubicBezTo>
                  <a:cubicBezTo>
                    <a:pt x="2546416" y="3178878"/>
                    <a:pt x="2535913" y="3216886"/>
                    <a:pt x="2528911" y="3261228"/>
                  </a:cubicBezTo>
                  <a:cubicBezTo>
                    <a:pt x="2528911" y="3283399"/>
                    <a:pt x="2525908" y="3295885"/>
                    <a:pt x="2525410" y="3330909"/>
                  </a:cubicBezTo>
                  <a:cubicBezTo>
                    <a:pt x="2524912" y="3365933"/>
                    <a:pt x="2537749" y="3435246"/>
                    <a:pt x="2563921" y="3470270"/>
                  </a:cubicBezTo>
                  <a:cubicBezTo>
                    <a:pt x="2590093" y="3505294"/>
                    <a:pt x="2605932" y="3524114"/>
                    <a:pt x="2640942" y="3558954"/>
                  </a:cubicBezTo>
                  <a:cubicBezTo>
                    <a:pt x="2710961" y="3625468"/>
                    <a:pt x="2829994" y="3707817"/>
                    <a:pt x="2977035" y="3787000"/>
                  </a:cubicBezTo>
                  <a:cubicBezTo>
                    <a:pt x="3124075" y="3866183"/>
                    <a:pt x="3302624" y="3945365"/>
                    <a:pt x="3491676" y="4018213"/>
                  </a:cubicBezTo>
                  <a:cubicBezTo>
                    <a:pt x="3684229" y="4094228"/>
                    <a:pt x="3890786" y="4163909"/>
                    <a:pt x="4104345" y="4230422"/>
                  </a:cubicBezTo>
                  <a:cubicBezTo>
                    <a:pt x="4317903" y="4293768"/>
                    <a:pt x="4541965" y="4357114"/>
                    <a:pt x="4769528" y="4414126"/>
                  </a:cubicBezTo>
                  <a:cubicBezTo>
                    <a:pt x="5224653" y="4531316"/>
                    <a:pt x="5700784" y="4635837"/>
                    <a:pt x="6183917" y="4727688"/>
                  </a:cubicBezTo>
                  <a:cubicBezTo>
                    <a:pt x="6670551" y="4819540"/>
                    <a:pt x="7164187" y="4905057"/>
                    <a:pt x="7661324" y="4977905"/>
                  </a:cubicBezTo>
                  <a:cubicBezTo>
                    <a:pt x="8150979" y="5052776"/>
                    <a:pt x="8647427" y="5121502"/>
                    <a:pt x="9144000" y="5180860"/>
                  </a:cubicBezTo>
                  <a:lnTo>
                    <a:pt x="9144000" y="6083134"/>
                  </a:lnTo>
                  <a:lnTo>
                    <a:pt x="4375201" y="6083134"/>
                  </a:lnTo>
                  <a:cubicBezTo>
                    <a:pt x="4170572" y="6017183"/>
                    <a:pt x="3967105" y="5947479"/>
                    <a:pt x="3764751" y="5874251"/>
                  </a:cubicBezTo>
                  <a:cubicBezTo>
                    <a:pt x="3509181" y="5785567"/>
                    <a:pt x="3253610" y="5687380"/>
                    <a:pt x="3001541" y="5582860"/>
                  </a:cubicBezTo>
                  <a:cubicBezTo>
                    <a:pt x="2749472" y="5475171"/>
                    <a:pt x="2500903" y="5361149"/>
                    <a:pt x="2252335" y="5234456"/>
                  </a:cubicBezTo>
                  <a:cubicBezTo>
                    <a:pt x="2003767" y="5107764"/>
                    <a:pt x="1758699" y="4965236"/>
                    <a:pt x="1524135" y="4797369"/>
                  </a:cubicBezTo>
                  <a:cubicBezTo>
                    <a:pt x="1405102" y="4715019"/>
                    <a:pt x="1289570" y="4623167"/>
                    <a:pt x="1181040" y="4521814"/>
                  </a:cubicBezTo>
                  <a:cubicBezTo>
                    <a:pt x="1072510" y="4420460"/>
                    <a:pt x="970982" y="4309605"/>
                    <a:pt x="879957" y="4186080"/>
                  </a:cubicBezTo>
                  <a:cubicBezTo>
                    <a:pt x="792433" y="4059388"/>
                    <a:pt x="718913" y="3923194"/>
                    <a:pt x="673400" y="3774331"/>
                  </a:cubicBezTo>
                  <a:cubicBezTo>
                    <a:pt x="627888" y="3625468"/>
                    <a:pt x="617385" y="3467103"/>
                    <a:pt x="641892" y="3315072"/>
                  </a:cubicBezTo>
                  <a:lnTo>
                    <a:pt x="645393" y="3286567"/>
                  </a:lnTo>
                  <a:lnTo>
                    <a:pt x="648456" y="3269938"/>
                  </a:lnTo>
                  <a:cubicBezTo>
                    <a:pt x="652395" y="3264395"/>
                    <a:pt x="652395" y="3254894"/>
                    <a:pt x="652395" y="3254894"/>
                  </a:cubicBezTo>
                  <a:lnTo>
                    <a:pt x="655458" y="3246579"/>
                  </a:lnTo>
                  <a:lnTo>
                    <a:pt x="655896" y="3238265"/>
                  </a:lnTo>
                  <a:lnTo>
                    <a:pt x="655896" y="3235890"/>
                  </a:lnTo>
                  <a:lnTo>
                    <a:pt x="658959" y="3230347"/>
                  </a:lnTo>
                  <a:lnTo>
                    <a:pt x="666398" y="3207384"/>
                  </a:lnTo>
                  <a:cubicBezTo>
                    <a:pt x="673400" y="3178878"/>
                    <a:pt x="683903" y="3147205"/>
                    <a:pt x="694406" y="3115533"/>
                  </a:cubicBezTo>
                  <a:cubicBezTo>
                    <a:pt x="718913" y="3052186"/>
                    <a:pt x="746921" y="2988840"/>
                    <a:pt x="778429" y="2925494"/>
                  </a:cubicBezTo>
                  <a:cubicBezTo>
                    <a:pt x="844948" y="2798802"/>
                    <a:pt x="939474" y="2668943"/>
                    <a:pt x="1062007" y="2548585"/>
                  </a:cubicBezTo>
                  <a:cubicBezTo>
                    <a:pt x="1184541" y="2425061"/>
                    <a:pt x="1338583" y="2314205"/>
                    <a:pt x="1506630" y="2222354"/>
                  </a:cubicBezTo>
                  <a:cubicBezTo>
                    <a:pt x="1678177" y="2133669"/>
                    <a:pt x="1856726" y="2067156"/>
                    <a:pt x="2031774" y="2016479"/>
                  </a:cubicBezTo>
                  <a:cubicBezTo>
                    <a:pt x="2203322" y="1965802"/>
                    <a:pt x="2371368" y="1930962"/>
                    <a:pt x="2532412" y="1905623"/>
                  </a:cubicBezTo>
                  <a:cubicBezTo>
                    <a:pt x="2689956" y="1880285"/>
                    <a:pt x="2840497" y="1864449"/>
                    <a:pt x="2984036" y="1851779"/>
                  </a:cubicBezTo>
                  <a:cubicBezTo>
                    <a:pt x="3127576" y="1835943"/>
                    <a:pt x="3260612" y="1826441"/>
                    <a:pt x="3386647" y="1816939"/>
                  </a:cubicBezTo>
                  <a:cubicBezTo>
                    <a:pt x="3512682" y="1804270"/>
                    <a:pt x="3628214" y="1794768"/>
                    <a:pt x="3726241" y="1782099"/>
                  </a:cubicBezTo>
                  <a:cubicBezTo>
                    <a:pt x="3827769" y="1769430"/>
                    <a:pt x="3911792" y="1756760"/>
                    <a:pt x="3967807" y="1740924"/>
                  </a:cubicBezTo>
                  <a:cubicBezTo>
                    <a:pt x="3995815" y="1734589"/>
                    <a:pt x="4016821" y="1728255"/>
                    <a:pt x="4030824" y="1725087"/>
                  </a:cubicBezTo>
                  <a:cubicBezTo>
                    <a:pt x="4048329" y="1718753"/>
                    <a:pt x="4058832" y="1715586"/>
                    <a:pt x="4072836" y="1709251"/>
                  </a:cubicBezTo>
                  <a:cubicBezTo>
                    <a:pt x="4083339" y="1702916"/>
                    <a:pt x="4097343" y="1696582"/>
                    <a:pt x="4111347" y="1680745"/>
                  </a:cubicBezTo>
                  <a:cubicBezTo>
                    <a:pt x="4121849" y="1668076"/>
                    <a:pt x="4132352" y="1645905"/>
                    <a:pt x="4142855" y="1623734"/>
                  </a:cubicBezTo>
                  <a:cubicBezTo>
                    <a:pt x="4168478" y="1576202"/>
                    <a:pt x="4173884" y="1508380"/>
                    <a:pt x="4139354" y="1452700"/>
                  </a:cubicBezTo>
                  <a:cubicBezTo>
                    <a:pt x="4125350" y="1436863"/>
                    <a:pt x="4100844" y="1414692"/>
                    <a:pt x="4072836" y="1392521"/>
                  </a:cubicBezTo>
                  <a:cubicBezTo>
                    <a:pt x="4016821" y="1348179"/>
                    <a:pt x="3939799" y="1300669"/>
                    <a:pt x="3852275" y="1259494"/>
                  </a:cubicBezTo>
                  <a:cubicBezTo>
                    <a:pt x="3761250" y="1215152"/>
                    <a:pt x="3663223" y="1173977"/>
                    <a:pt x="3558194" y="1132802"/>
                  </a:cubicBezTo>
                  <a:cubicBezTo>
                    <a:pt x="3456666" y="1091627"/>
                    <a:pt x="3344636" y="1056787"/>
                    <a:pt x="3232605" y="1018779"/>
                  </a:cubicBezTo>
                  <a:cubicBezTo>
                    <a:pt x="3008543" y="949099"/>
                    <a:pt x="2770478" y="885753"/>
                    <a:pt x="2528911" y="825574"/>
                  </a:cubicBezTo>
                  <a:cubicBezTo>
                    <a:pt x="2042277" y="705217"/>
                    <a:pt x="1538138" y="607030"/>
                    <a:pt x="1030499" y="515179"/>
                  </a:cubicBezTo>
                  <a:cubicBezTo>
                    <a:pt x="689847" y="455667"/>
                    <a:pt x="346041" y="400434"/>
                    <a:pt x="0" y="348488"/>
                  </a:cubicBezTo>
                  <a:lnTo>
                    <a:pt x="0" y="0"/>
                  </a:lnTo>
                  <a:close/>
                </a:path>
              </a:pathLst>
            </a:custGeom>
            <a:solidFill>
              <a:schemeClr val="bg1">
                <a:lumMod val="85000"/>
              </a:schemeClr>
            </a:solidFill>
            <a:ln w="38100">
              <a:solidFill>
                <a:schemeClr val="tx1">
                  <a:lumMod val="85000"/>
                  <a:lumOff val="15000"/>
                </a:schemeClr>
              </a:solidFill>
            </a:ln>
          </p:spPr>
          <p:txBody>
            <a:bodyPr/>
            <a:lstStyle/>
            <a:p>
              <a:pPr eaLnBrk="1" fontAlgn="auto" hangingPunct="1">
                <a:spcBef>
                  <a:spcPts val="0"/>
                </a:spcBef>
                <a:spcAft>
                  <a:spcPts val="0"/>
                </a:spcAft>
                <a:defRPr/>
              </a:pPr>
              <a:endParaRPr kumimoji="0" lang="en-US">
                <a:latin typeface="+mn-lt"/>
                <a:ea typeface="+mn-ea"/>
              </a:endParaRPr>
            </a:p>
          </p:txBody>
        </p:sp>
        <p:sp>
          <p:nvSpPr>
            <p:cNvPr id="9" name="Freeform 7"/>
            <p:cNvSpPr>
              <a:spLocks/>
            </p:cNvSpPr>
            <p:nvPr/>
          </p:nvSpPr>
          <p:spPr bwMode="auto">
            <a:xfrm>
              <a:off x="0" y="796640"/>
              <a:ext cx="9144000" cy="6061361"/>
            </a:xfrm>
            <a:custGeom>
              <a:avLst/>
              <a:gdLst>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7011 w 9143999"/>
                <a:gd name="connsiteY33" fmla="*/ 3362035 h 6061990"/>
                <a:gd name="connsiteX34" fmla="*/ 2406574 w 9143999"/>
                <a:gd name="connsiteY34" fmla="*/ 3366390 h 6061990"/>
                <a:gd name="connsiteX35" fmla="*/ 2410075 w 9143999"/>
                <a:gd name="connsiteY35" fmla="*/ 3371932 h 6061990"/>
                <a:gd name="connsiteX36" fmla="*/ 2445086 w 9143999"/>
                <a:gd name="connsiteY36" fmla="*/ 3470900 h 6061990"/>
                <a:gd name="connsiteX37" fmla="*/ 2529111 w 9143999"/>
                <a:gd name="connsiteY37" fmla="*/ 3575409 h 6061990"/>
                <a:gd name="connsiteX38" fmla="*/ 2886218 w 9143999"/>
                <a:gd name="connsiteY38" fmla="*/ 3828766 h 6061990"/>
                <a:gd name="connsiteX39" fmla="*/ 3414877 w 9143999"/>
                <a:gd name="connsiteY39" fmla="*/ 4075790 h 6061990"/>
                <a:gd name="connsiteX40" fmla="*/ 4034564 w 9143999"/>
                <a:gd name="connsiteY40" fmla="*/ 4294310 h 6061990"/>
                <a:gd name="connsiteX41" fmla="*/ 4706767 w 9143999"/>
                <a:gd name="connsiteY41" fmla="*/ 4487495 h 6061990"/>
                <a:gd name="connsiteX42" fmla="*/ 6128195 w 9143999"/>
                <a:gd name="connsiteY42" fmla="*/ 4810525 h 6061990"/>
                <a:gd name="connsiteX43" fmla="*/ 7609141 w 9143999"/>
                <a:gd name="connsiteY43" fmla="*/ 5070216 h 6061990"/>
                <a:gd name="connsiteX44" fmla="*/ 9118095 w 9143999"/>
                <a:gd name="connsiteY44" fmla="*/ 5285570 h 6061990"/>
                <a:gd name="connsiteX45" fmla="*/ 9143999 w 9143999"/>
                <a:gd name="connsiteY45" fmla="*/ 5288702 h 6061990"/>
                <a:gd name="connsiteX46" fmla="*/ 9143999 w 9143999"/>
                <a:gd name="connsiteY46" fmla="*/ 6061990 h 6061990"/>
                <a:gd name="connsiteX47" fmla="*/ 4752032 w 9143999"/>
                <a:gd name="connsiteY47" fmla="*/ 6061990 h 6061990"/>
                <a:gd name="connsiteX48" fmla="*/ 3828002 w 9143999"/>
                <a:gd name="connsiteY48" fmla="*/ 5760614 h 6061990"/>
                <a:gd name="connsiteX49" fmla="*/ 3071774 w 9143999"/>
                <a:gd name="connsiteY49" fmla="*/ 5475587 h 6061990"/>
                <a:gd name="connsiteX50" fmla="*/ 2329551 w 9143999"/>
                <a:gd name="connsiteY50" fmla="*/ 5136722 h 6061990"/>
                <a:gd name="connsiteX51" fmla="*/ 1615336 w 9143999"/>
                <a:gd name="connsiteY51" fmla="*/ 4712349 h 6061990"/>
                <a:gd name="connsiteX52" fmla="*/ 1282736 w 9143999"/>
                <a:gd name="connsiteY52" fmla="*/ 4446324 h 6061990"/>
                <a:gd name="connsiteX53" fmla="*/ 992148 w 9143999"/>
                <a:gd name="connsiteY53" fmla="*/ 4123294 h 6061990"/>
                <a:gd name="connsiteX54" fmla="*/ 792588 w 9143999"/>
                <a:gd name="connsiteY54" fmla="*/ 3733758 h 6061990"/>
                <a:gd name="connsiteX55" fmla="*/ 761078 w 9143999"/>
                <a:gd name="connsiteY55" fmla="*/ 3296717 h 6061990"/>
                <a:gd name="connsiteX56" fmla="*/ 764579 w 9143999"/>
                <a:gd name="connsiteY56" fmla="*/ 3271381 h 6061990"/>
                <a:gd name="connsiteX57" fmla="*/ 767643 w 9143999"/>
                <a:gd name="connsiteY57" fmla="*/ 3257526 h 6061990"/>
                <a:gd name="connsiteX58" fmla="*/ 771582 w 9143999"/>
                <a:gd name="connsiteY58" fmla="*/ 3242878 h 6061990"/>
                <a:gd name="connsiteX59" fmla="*/ 774645 w 9143999"/>
                <a:gd name="connsiteY59" fmla="*/ 3234565 h 6061990"/>
                <a:gd name="connsiteX60" fmla="*/ 775083 w 9143999"/>
                <a:gd name="connsiteY60" fmla="*/ 3226251 h 6061990"/>
                <a:gd name="connsiteX61" fmla="*/ 775083 w 9143999"/>
                <a:gd name="connsiteY61" fmla="*/ 3223876 h 6061990"/>
                <a:gd name="connsiteX62" fmla="*/ 778146 w 9143999"/>
                <a:gd name="connsiteY62" fmla="*/ 3218334 h 6061990"/>
                <a:gd name="connsiteX63" fmla="*/ 782085 w 9143999"/>
                <a:gd name="connsiteY63" fmla="*/ 3195374 h 6061990"/>
                <a:gd name="connsiteX64" fmla="*/ 813594 w 9143999"/>
                <a:gd name="connsiteY64" fmla="*/ 3106699 h 6061990"/>
                <a:gd name="connsiteX65" fmla="*/ 890617 w 9143999"/>
                <a:gd name="connsiteY65" fmla="*/ 2926182 h 6061990"/>
                <a:gd name="connsiteX66" fmla="*/ 1156698 w 9143999"/>
                <a:gd name="connsiteY66" fmla="*/ 2565148 h 6061990"/>
                <a:gd name="connsiteX67" fmla="*/ 1576824 w 9143999"/>
                <a:gd name="connsiteY67" fmla="*/ 2254786 h 6061990"/>
                <a:gd name="connsiteX68" fmla="*/ 2077475 w 9143999"/>
                <a:gd name="connsiteY68" fmla="*/ 2055267 h 6061990"/>
                <a:gd name="connsiteX69" fmla="*/ 2560620 w 9143999"/>
                <a:gd name="connsiteY69" fmla="*/ 1947590 h 6061990"/>
                <a:gd name="connsiteX70" fmla="*/ 3005254 w 9143999"/>
                <a:gd name="connsiteY70" fmla="*/ 1890585 h 6061990"/>
                <a:gd name="connsiteX71" fmla="*/ 3404374 w 9143999"/>
                <a:gd name="connsiteY71" fmla="*/ 1852581 h 6061990"/>
                <a:gd name="connsiteX72" fmla="*/ 3754480 w 9143999"/>
                <a:gd name="connsiteY72" fmla="*/ 1814578 h 6061990"/>
                <a:gd name="connsiteX73" fmla="*/ 4006556 w 9143999"/>
                <a:gd name="connsiteY73" fmla="*/ 1763907 h 6061990"/>
                <a:gd name="connsiteX74" fmla="*/ 4083579 w 9143999"/>
                <a:gd name="connsiteY74" fmla="*/ 1738571 h 6061990"/>
                <a:gd name="connsiteX75" fmla="*/ 4136095 w 9143999"/>
                <a:gd name="connsiteY75" fmla="*/ 1713235 h 6061990"/>
                <a:gd name="connsiteX76" fmla="*/ 4178107 w 9143999"/>
                <a:gd name="connsiteY76" fmla="*/ 1672065 h 6061990"/>
                <a:gd name="connsiteX77" fmla="*/ 4209617 w 9143999"/>
                <a:gd name="connsiteY77" fmla="*/ 1605558 h 6061990"/>
                <a:gd name="connsiteX78" fmla="*/ 4227122 w 9143999"/>
                <a:gd name="connsiteY78" fmla="*/ 1513716 h 6061990"/>
                <a:gd name="connsiteX79" fmla="*/ 4227122 w 9143999"/>
                <a:gd name="connsiteY79" fmla="*/ 1505403 h 6061990"/>
                <a:gd name="connsiteX80" fmla="*/ 4227122 w 9143999"/>
                <a:gd name="connsiteY80" fmla="*/ 1495902 h 6061990"/>
                <a:gd name="connsiteX81" fmla="*/ 4227122 w 9143999"/>
                <a:gd name="connsiteY81" fmla="*/ 1482047 h 6061990"/>
                <a:gd name="connsiteX82" fmla="*/ 4223621 w 9143999"/>
                <a:gd name="connsiteY82" fmla="*/ 1463045 h 6061990"/>
                <a:gd name="connsiteX83" fmla="*/ 4192112 w 9143999"/>
                <a:gd name="connsiteY83" fmla="*/ 1409207 h 6061990"/>
                <a:gd name="connsiteX84" fmla="*/ 4118589 w 9143999"/>
                <a:gd name="connsiteY84" fmla="*/ 1342700 h 6061990"/>
                <a:gd name="connsiteX85" fmla="*/ 3884019 w 9143999"/>
                <a:gd name="connsiteY85" fmla="*/ 1203354 h 6061990"/>
                <a:gd name="connsiteX86" fmla="*/ 3582928 w 9143999"/>
                <a:gd name="connsiteY86" fmla="*/ 1076675 h 6061990"/>
                <a:gd name="connsiteX87" fmla="*/ 3253829 w 9143999"/>
                <a:gd name="connsiteY87" fmla="*/ 965832 h 6061990"/>
                <a:gd name="connsiteX88" fmla="*/ 2543115 w 9143999"/>
                <a:gd name="connsiteY88" fmla="*/ 772647 h 6061990"/>
                <a:gd name="connsiteX89" fmla="*/ 1041163 w 9143999"/>
                <a:gd name="connsiteY89" fmla="*/ 468619 h 6061990"/>
                <a:gd name="connsiteX90" fmla="*/ 0 w 9143999"/>
                <a:gd name="connsiteY90" fmla="*/ 304674 h 6061990"/>
                <a:gd name="connsiteX91" fmla="*/ 0 w 9143999"/>
                <a:gd name="connsiteY91"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6574 w 9143999"/>
                <a:gd name="connsiteY33" fmla="*/ 3366390 h 6061990"/>
                <a:gd name="connsiteX34" fmla="*/ 2410075 w 9143999"/>
                <a:gd name="connsiteY34" fmla="*/ 3371932 h 6061990"/>
                <a:gd name="connsiteX35" fmla="*/ 2445086 w 9143999"/>
                <a:gd name="connsiteY35" fmla="*/ 3470900 h 6061990"/>
                <a:gd name="connsiteX36" fmla="*/ 2529111 w 9143999"/>
                <a:gd name="connsiteY36" fmla="*/ 3575409 h 6061990"/>
                <a:gd name="connsiteX37" fmla="*/ 2886218 w 9143999"/>
                <a:gd name="connsiteY37" fmla="*/ 3828766 h 6061990"/>
                <a:gd name="connsiteX38" fmla="*/ 3414877 w 9143999"/>
                <a:gd name="connsiteY38" fmla="*/ 4075790 h 6061990"/>
                <a:gd name="connsiteX39" fmla="*/ 4034564 w 9143999"/>
                <a:gd name="connsiteY39" fmla="*/ 4294310 h 6061990"/>
                <a:gd name="connsiteX40" fmla="*/ 4706767 w 9143999"/>
                <a:gd name="connsiteY40" fmla="*/ 4487495 h 6061990"/>
                <a:gd name="connsiteX41" fmla="*/ 6128195 w 9143999"/>
                <a:gd name="connsiteY41" fmla="*/ 4810525 h 6061990"/>
                <a:gd name="connsiteX42" fmla="*/ 7609141 w 9143999"/>
                <a:gd name="connsiteY42" fmla="*/ 5070216 h 6061990"/>
                <a:gd name="connsiteX43" fmla="*/ 9118095 w 9143999"/>
                <a:gd name="connsiteY43" fmla="*/ 5285570 h 6061990"/>
                <a:gd name="connsiteX44" fmla="*/ 9143999 w 9143999"/>
                <a:gd name="connsiteY44" fmla="*/ 5288702 h 6061990"/>
                <a:gd name="connsiteX45" fmla="*/ 9143999 w 9143999"/>
                <a:gd name="connsiteY45" fmla="*/ 6061990 h 6061990"/>
                <a:gd name="connsiteX46" fmla="*/ 4752032 w 9143999"/>
                <a:gd name="connsiteY46" fmla="*/ 6061990 h 6061990"/>
                <a:gd name="connsiteX47" fmla="*/ 3828002 w 9143999"/>
                <a:gd name="connsiteY47" fmla="*/ 5760614 h 6061990"/>
                <a:gd name="connsiteX48" fmla="*/ 3071774 w 9143999"/>
                <a:gd name="connsiteY48" fmla="*/ 5475587 h 6061990"/>
                <a:gd name="connsiteX49" fmla="*/ 2329551 w 9143999"/>
                <a:gd name="connsiteY49" fmla="*/ 5136722 h 6061990"/>
                <a:gd name="connsiteX50" fmla="*/ 1615336 w 9143999"/>
                <a:gd name="connsiteY50" fmla="*/ 4712349 h 6061990"/>
                <a:gd name="connsiteX51" fmla="*/ 1282736 w 9143999"/>
                <a:gd name="connsiteY51" fmla="*/ 4446324 h 6061990"/>
                <a:gd name="connsiteX52" fmla="*/ 992148 w 9143999"/>
                <a:gd name="connsiteY52" fmla="*/ 4123294 h 6061990"/>
                <a:gd name="connsiteX53" fmla="*/ 792588 w 9143999"/>
                <a:gd name="connsiteY53" fmla="*/ 3733758 h 6061990"/>
                <a:gd name="connsiteX54" fmla="*/ 761078 w 9143999"/>
                <a:gd name="connsiteY54" fmla="*/ 3296717 h 6061990"/>
                <a:gd name="connsiteX55" fmla="*/ 764579 w 9143999"/>
                <a:gd name="connsiteY55" fmla="*/ 3271381 h 6061990"/>
                <a:gd name="connsiteX56" fmla="*/ 767643 w 9143999"/>
                <a:gd name="connsiteY56" fmla="*/ 3257526 h 6061990"/>
                <a:gd name="connsiteX57" fmla="*/ 771582 w 9143999"/>
                <a:gd name="connsiteY57" fmla="*/ 3242878 h 6061990"/>
                <a:gd name="connsiteX58" fmla="*/ 774645 w 9143999"/>
                <a:gd name="connsiteY58" fmla="*/ 3234565 h 6061990"/>
                <a:gd name="connsiteX59" fmla="*/ 775083 w 9143999"/>
                <a:gd name="connsiteY59" fmla="*/ 3226251 h 6061990"/>
                <a:gd name="connsiteX60" fmla="*/ 775083 w 9143999"/>
                <a:gd name="connsiteY60" fmla="*/ 3223876 h 6061990"/>
                <a:gd name="connsiteX61" fmla="*/ 778146 w 9143999"/>
                <a:gd name="connsiteY61" fmla="*/ 3218334 h 6061990"/>
                <a:gd name="connsiteX62" fmla="*/ 782085 w 9143999"/>
                <a:gd name="connsiteY62" fmla="*/ 3195374 h 6061990"/>
                <a:gd name="connsiteX63" fmla="*/ 813594 w 9143999"/>
                <a:gd name="connsiteY63" fmla="*/ 3106699 h 6061990"/>
                <a:gd name="connsiteX64" fmla="*/ 890617 w 9143999"/>
                <a:gd name="connsiteY64" fmla="*/ 2926182 h 6061990"/>
                <a:gd name="connsiteX65" fmla="*/ 1156698 w 9143999"/>
                <a:gd name="connsiteY65" fmla="*/ 2565148 h 6061990"/>
                <a:gd name="connsiteX66" fmla="*/ 1576824 w 9143999"/>
                <a:gd name="connsiteY66" fmla="*/ 2254786 h 6061990"/>
                <a:gd name="connsiteX67" fmla="*/ 2077475 w 9143999"/>
                <a:gd name="connsiteY67" fmla="*/ 2055267 h 6061990"/>
                <a:gd name="connsiteX68" fmla="*/ 2560620 w 9143999"/>
                <a:gd name="connsiteY68" fmla="*/ 1947590 h 6061990"/>
                <a:gd name="connsiteX69" fmla="*/ 3005254 w 9143999"/>
                <a:gd name="connsiteY69" fmla="*/ 1890585 h 6061990"/>
                <a:gd name="connsiteX70" fmla="*/ 3404374 w 9143999"/>
                <a:gd name="connsiteY70" fmla="*/ 1852581 h 6061990"/>
                <a:gd name="connsiteX71" fmla="*/ 3754480 w 9143999"/>
                <a:gd name="connsiteY71" fmla="*/ 1814578 h 6061990"/>
                <a:gd name="connsiteX72" fmla="*/ 4006556 w 9143999"/>
                <a:gd name="connsiteY72" fmla="*/ 1763907 h 6061990"/>
                <a:gd name="connsiteX73" fmla="*/ 4083579 w 9143999"/>
                <a:gd name="connsiteY73" fmla="*/ 1738571 h 6061990"/>
                <a:gd name="connsiteX74" fmla="*/ 4136095 w 9143999"/>
                <a:gd name="connsiteY74" fmla="*/ 1713235 h 6061990"/>
                <a:gd name="connsiteX75" fmla="*/ 4178107 w 9143999"/>
                <a:gd name="connsiteY75" fmla="*/ 1672065 h 6061990"/>
                <a:gd name="connsiteX76" fmla="*/ 4209617 w 9143999"/>
                <a:gd name="connsiteY76" fmla="*/ 1605558 h 6061990"/>
                <a:gd name="connsiteX77" fmla="*/ 4227122 w 9143999"/>
                <a:gd name="connsiteY77" fmla="*/ 1513716 h 6061990"/>
                <a:gd name="connsiteX78" fmla="*/ 4227122 w 9143999"/>
                <a:gd name="connsiteY78" fmla="*/ 1505403 h 6061990"/>
                <a:gd name="connsiteX79" fmla="*/ 4227122 w 9143999"/>
                <a:gd name="connsiteY79" fmla="*/ 1495902 h 6061990"/>
                <a:gd name="connsiteX80" fmla="*/ 4227122 w 9143999"/>
                <a:gd name="connsiteY80" fmla="*/ 1482047 h 6061990"/>
                <a:gd name="connsiteX81" fmla="*/ 4223621 w 9143999"/>
                <a:gd name="connsiteY81" fmla="*/ 1463045 h 6061990"/>
                <a:gd name="connsiteX82" fmla="*/ 4192112 w 9143999"/>
                <a:gd name="connsiteY82" fmla="*/ 1409207 h 6061990"/>
                <a:gd name="connsiteX83" fmla="*/ 4118589 w 9143999"/>
                <a:gd name="connsiteY83" fmla="*/ 1342700 h 6061990"/>
                <a:gd name="connsiteX84" fmla="*/ 3884019 w 9143999"/>
                <a:gd name="connsiteY84" fmla="*/ 1203354 h 6061990"/>
                <a:gd name="connsiteX85" fmla="*/ 3582928 w 9143999"/>
                <a:gd name="connsiteY85" fmla="*/ 1076675 h 6061990"/>
                <a:gd name="connsiteX86" fmla="*/ 3253829 w 9143999"/>
                <a:gd name="connsiteY86" fmla="*/ 965832 h 6061990"/>
                <a:gd name="connsiteX87" fmla="*/ 2543115 w 9143999"/>
                <a:gd name="connsiteY87" fmla="*/ 772647 h 6061990"/>
                <a:gd name="connsiteX88" fmla="*/ 1041163 w 9143999"/>
                <a:gd name="connsiteY88" fmla="*/ 468619 h 6061990"/>
                <a:gd name="connsiteX89" fmla="*/ 0 w 9143999"/>
                <a:gd name="connsiteY89" fmla="*/ 304674 h 6061990"/>
                <a:gd name="connsiteX90" fmla="*/ 0 w 9143999"/>
                <a:gd name="connsiteY90"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6574 w 9143999"/>
                <a:gd name="connsiteY32" fmla="*/ 3366390 h 6061990"/>
                <a:gd name="connsiteX33" fmla="*/ 2410075 w 9143999"/>
                <a:gd name="connsiteY33" fmla="*/ 3371932 h 6061990"/>
                <a:gd name="connsiteX34" fmla="*/ 2445086 w 9143999"/>
                <a:gd name="connsiteY34" fmla="*/ 3470900 h 6061990"/>
                <a:gd name="connsiteX35" fmla="*/ 2529111 w 9143999"/>
                <a:gd name="connsiteY35" fmla="*/ 3575409 h 6061990"/>
                <a:gd name="connsiteX36" fmla="*/ 2886218 w 9143999"/>
                <a:gd name="connsiteY36" fmla="*/ 3828766 h 6061990"/>
                <a:gd name="connsiteX37" fmla="*/ 3414877 w 9143999"/>
                <a:gd name="connsiteY37" fmla="*/ 4075790 h 6061990"/>
                <a:gd name="connsiteX38" fmla="*/ 4034564 w 9143999"/>
                <a:gd name="connsiteY38" fmla="*/ 4294310 h 6061990"/>
                <a:gd name="connsiteX39" fmla="*/ 4706767 w 9143999"/>
                <a:gd name="connsiteY39" fmla="*/ 4487495 h 6061990"/>
                <a:gd name="connsiteX40" fmla="*/ 6128195 w 9143999"/>
                <a:gd name="connsiteY40" fmla="*/ 4810525 h 6061990"/>
                <a:gd name="connsiteX41" fmla="*/ 7609141 w 9143999"/>
                <a:gd name="connsiteY41" fmla="*/ 5070216 h 6061990"/>
                <a:gd name="connsiteX42" fmla="*/ 9118095 w 9143999"/>
                <a:gd name="connsiteY42" fmla="*/ 5285570 h 6061990"/>
                <a:gd name="connsiteX43" fmla="*/ 9143999 w 9143999"/>
                <a:gd name="connsiteY43" fmla="*/ 5288702 h 6061990"/>
                <a:gd name="connsiteX44" fmla="*/ 9143999 w 9143999"/>
                <a:gd name="connsiteY44" fmla="*/ 6061990 h 6061990"/>
                <a:gd name="connsiteX45" fmla="*/ 4752032 w 9143999"/>
                <a:gd name="connsiteY45" fmla="*/ 6061990 h 6061990"/>
                <a:gd name="connsiteX46" fmla="*/ 3828002 w 9143999"/>
                <a:gd name="connsiteY46" fmla="*/ 5760614 h 6061990"/>
                <a:gd name="connsiteX47" fmla="*/ 3071774 w 9143999"/>
                <a:gd name="connsiteY47" fmla="*/ 5475587 h 6061990"/>
                <a:gd name="connsiteX48" fmla="*/ 2329551 w 9143999"/>
                <a:gd name="connsiteY48" fmla="*/ 5136722 h 6061990"/>
                <a:gd name="connsiteX49" fmla="*/ 1615336 w 9143999"/>
                <a:gd name="connsiteY49" fmla="*/ 4712349 h 6061990"/>
                <a:gd name="connsiteX50" fmla="*/ 1282736 w 9143999"/>
                <a:gd name="connsiteY50" fmla="*/ 4446324 h 6061990"/>
                <a:gd name="connsiteX51" fmla="*/ 992148 w 9143999"/>
                <a:gd name="connsiteY51" fmla="*/ 4123294 h 6061990"/>
                <a:gd name="connsiteX52" fmla="*/ 792588 w 9143999"/>
                <a:gd name="connsiteY52" fmla="*/ 3733758 h 6061990"/>
                <a:gd name="connsiteX53" fmla="*/ 761078 w 9143999"/>
                <a:gd name="connsiteY53" fmla="*/ 3296717 h 6061990"/>
                <a:gd name="connsiteX54" fmla="*/ 764579 w 9143999"/>
                <a:gd name="connsiteY54" fmla="*/ 3271381 h 6061990"/>
                <a:gd name="connsiteX55" fmla="*/ 767643 w 9143999"/>
                <a:gd name="connsiteY55" fmla="*/ 3257526 h 6061990"/>
                <a:gd name="connsiteX56" fmla="*/ 771582 w 9143999"/>
                <a:gd name="connsiteY56" fmla="*/ 3242878 h 6061990"/>
                <a:gd name="connsiteX57" fmla="*/ 774645 w 9143999"/>
                <a:gd name="connsiteY57" fmla="*/ 3234565 h 6061990"/>
                <a:gd name="connsiteX58" fmla="*/ 775083 w 9143999"/>
                <a:gd name="connsiteY58" fmla="*/ 3226251 h 6061990"/>
                <a:gd name="connsiteX59" fmla="*/ 775083 w 9143999"/>
                <a:gd name="connsiteY59" fmla="*/ 3223876 h 6061990"/>
                <a:gd name="connsiteX60" fmla="*/ 778146 w 9143999"/>
                <a:gd name="connsiteY60" fmla="*/ 3218334 h 6061990"/>
                <a:gd name="connsiteX61" fmla="*/ 782085 w 9143999"/>
                <a:gd name="connsiteY61" fmla="*/ 3195374 h 6061990"/>
                <a:gd name="connsiteX62" fmla="*/ 813594 w 9143999"/>
                <a:gd name="connsiteY62" fmla="*/ 3106699 h 6061990"/>
                <a:gd name="connsiteX63" fmla="*/ 890617 w 9143999"/>
                <a:gd name="connsiteY63" fmla="*/ 2926182 h 6061990"/>
                <a:gd name="connsiteX64" fmla="*/ 1156698 w 9143999"/>
                <a:gd name="connsiteY64" fmla="*/ 2565148 h 6061990"/>
                <a:gd name="connsiteX65" fmla="*/ 1576824 w 9143999"/>
                <a:gd name="connsiteY65" fmla="*/ 2254786 h 6061990"/>
                <a:gd name="connsiteX66" fmla="*/ 2077475 w 9143999"/>
                <a:gd name="connsiteY66" fmla="*/ 2055267 h 6061990"/>
                <a:gd name="connsiteX67" fmla="*/ 2560620 w 9143999"/>
                <a:gd name="connsiteY67" fmla="*/ 1947590 h 6061990"/>
                <a:gd name="connsiteX68" fmla="*/ 3005254 w 9143999"/>
                <a:gd name="connsiteY68" fmla="*/ 1890585 h 6061990"/>
                <a:gd name="connsiteX69" fmla="*/ 3404374 w 9143999"/>
                <a:gd name="connsiteY69" fmla="*/ 1852581 h 6061990"/>
                <a:gd name="connsiteX70" fmla="*/ 3754480 w 9143999"/>
                <a:gd name="connsiteY70" fmla="*/ 1814578 h 6061990"/>
                <a:gd name="connsiteX71" fmla="*/ 4006556 w 9143999"/>
                <a:gd name="connsiteY71" fmla="*/ 1763907 h 6061990"/>
                <a:gd name="connsiteX72" fmla="*/ 4083579 w 9143999"/>
                <a:gd name="connsiteY72" fmla="*/ 1738571 h 6061990"/>
                <a:gd name="connsiteX73" fmla="*/ 4136095 w 9143999"/>
                <a:gd name="connsiteY73" fmla="*/ 1713235 h 6061990"/>
                <a:gd name="connsiteX74" fmla="*/ 4178107 w 9143999"/>
                <a:gd name="connsiteY74" fmla="*/ 1672065 h 6061990"/>
                <a:gd name="connsiteX75" fmla="*/ 4209617 w 9143999"/>
                <a:gd name="connsiteY75" fmla="*/ 1605558 h 6061990"/>
                <a:gd name="connsiteX76" fmla="*/ 4227122 w 9143999"/>
                <a:gd name="connsiteY76" fmla="*/ 1513716 h 6061990"/>
                <a:gd name="connsiteX77" fmla="*/ 4227122 w 9143999"/>
                <a:gd name="connsiteY77" fmla="*/ 1505403 h 6061990"/>
                <a:gd name="connsiteX78" fmla="*/ 4227122 w 9143999"/>
                <a:gd name="connsiteY78" fmla="*/ 1495902 h 6061990"/>
                <a:gd name="connsiteX79" fmla="*/ 4227122 w 9143999"/>
                <a:gd name="connsiteY79" fmla="*/ 1482047 h 6061990"/>
                <a:gd name="connsiteX80" fmla="*/ 4223621 w 9143999"/>
                <a:gd name="connsiteY80" fmla="*/ 1463045 h 6061990"/>
                <a:gd name="connsiteX81" fmla="*/ 4192112 w 9143999"/>
                <a:gd name="connsiteY81" fmla="*/ 1409207 h 6061990"/>
                <a:gd name="connsiteX82" fmla="*/ 4118589 w 9143999"/>
                <a:gd name="connsiteY82" fmla="*/ 1342700 h 6061990"/>
                <a:gd name="connsiteX83" fmla="*/ 3884019 w 9143999"/>
                <a:gd name="connsiteY83" fmla="*/ 1203354 h 6061990"/>
                <a:gd name="connsiteX84" fmla="*/ 3582928 w 9143999"/>
                <a:gd name="connsiteY84" fmla="*/ 1076675 h 6061990"/>
                <a:gd name="connsiteX85" fmla="*/ 3253829 w 9143999"/>
                <a:gd name="connsiteY85" fmla="*/ 965832 h 6061990"/>
                <a:gd name="connsiteX86" fmla="*/ 2543115 w 9143999"/>
                <a:gd name="connsiteY86" fmla="*/ 772647 h 6061990"/>
                <a:gd name="connsiteX87" fmla="*/ 1041163 w 9143999"/>
                <a:gd name="connsiteY87" fmla="*/ 468619 h 6061990"/>
                <a:gd name="connsiteX88" fmla="*/ 0 w 9143999"/>
                <a:gd name="connsiteY88" fmla="*/ 304674 h 6061990"/>
                <a:gd name="connsiteX89" fmla="*/ 0 w 9143999"/>
                <a:gd name="connsiteY89"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66390 h 6061990"/>
                <a:gd name="connsiteX32" fmla="*/ 2410075 w 9143999"/>
                <a:gd name="connsiteY32" fmla="*/ 3371932 h 6061990"/>
                <a:gd name="connsiteX33" fmla="*/ 2445086 w 9143999"/>
                <a:gd name="connsiteY33" fmla="*/ 3470900 h 6061990"/>
                <a:gd name="connsiteX34" fmla="*/ 2529111 w 9143999"/>
                <a:gd name="connsiteY34" fmla="*/ 3575409 h 6061990"/>
                <a:gd name="connsiteX35" fmla="*/ 2886218 w 9143999"/>
                <a:gd name="connsiteY35" fmla="*/ 3828766 h 6061990"/>
                <a:gd name="connsiteX36" fmla="*/ 3414877 w 9143999"/>
                <a:gd name="connsiteY36" fmla="*/ 4075790 h 6061990"/>
                <a:gd name="connsiteX37" fmla="*/ 4034564 w 9143999"/>
                <a:gd name="connsiteY37" fmla="*/ 4294310 h 6061990"/>
                <a:gd name="connsiteX38" fmla="*/ 4706767 w 9143999"/>
                <a:gd name="connsiteY38" fmla="*/ 4487495 h 6061990"/>
                <a:gd name="connsiteX39" fmla="*/ 6128195 w 9143999"/>
                <a:gd name="connsiteY39" fmla="*/ 4810525 h 6061990"/>
                <a:gd name="connsiteX40" fmla="*/ 7609141 w 9143999"/>
                <a:gd name="connsiteY40" fmla="*/ 5070216 h 6061990"/>
                <a:gd name="connsiteX41" fmla="*/ 9118095 w 9143999"/>
                <a:gd name="connsiteY41" fmla="*/ 5285570 h 6061990"/>
                <a:gd name="connsiteX42" fmla="*/ 9143999 w 9143999"/>
                <a:gd name="connsiteY42" fmla="*/ 5288702 h 6061990"/>
                <a:gd name="connsiteX43" fmla="*/ 9143999 w 9143999"/>
                <a:gd name="connsiteY43" fmla="*/ 6061990 h 6061990"/>
                <a:gd name="connsiteX44" fmla="*/ 4752032 w 9143999"/>
                <a:gd name="connsiteY44" fmla="*/ 6061990 h 6061990"/>
                <a:gd name="connsiteX45" fmla="*/ 3828002 w 9143999"/>
                <a:gd name="connsiteY45" fmla="*/ 5760614 h 6061990"/>
                <a:gd name="connsiteX46" fmla="*/ 3071774 w 9143999"/>
                <a:gd name="connsiteY46" fmla="*/ 5475587 h 6061990"/>
                <a:gd name="connsiteX47" fmla="*/ 2329551 w 9143999"/>
                <a:gd name="connsiteY47" fmla="*/ 5136722 h 6061990"/>
                <a:gd name="connsiteX48" fmla="*/ 1615336 w 9143999"/>
                <a:gd name="connsiteY48" fmla="*/ 4712349 h 6061990"/>
                <a:gd name="connsiteX49" fmla="*/ 1282736 w 9143999"/>
                <a:gd name="connsiteY49" fmla="*/ 4446324 h 6061990"/>
                <a:gd name="connsiteX50" fmla="*/ 992148 w 9143999"/>
                <a:gd name="connsiteY50" fmla="*/ 4123294 h 6061990"/>
                <a:gd name="connsiteX51" fmla="*/ 792588 w 9143999"/>
                <a:gd name="connsiteY51" fmla="*/ 3733758 h 6061990"/>
                <a:gd name="connsiteX52" fmla="*/ 761078 w 9143999"/>
                <a:gd name="connsiteY52" fmla="*/ 3296717 h 6061990"/>
                <a:gd name="connsiteX53" fmla="*/ 764579 w 9143999"/>
                <a:gd name="connsiteY53" fmla="*/ 3271381 h 6061990"/>
                <a:gd name="connsiteX54" fmla="*/ 767643 w 9143999"/>
                <a:gd name="connsiteY54" fmla="*/ 3257526 h 6061990"/>
                <a:gd name="connsiteX55" fmla="*/ 771582 w 9143999"/>
                <a:gd name="connsiteY55" fmla="*/ 3242878 h 6061990"/>
                <a:gd name="connsiteX56" fmla="*/ 774645 w 9143999"/>
                <a:gd name="connsiteY56" fmla="*/ 3234565 h 6061990"/>
                <a:gd name="connsiteX57" fmla="*/ 775083 w 9143999"/>
                <a:gd name="connsiteY57" fmla="*/ 3226251 h 6061990"/>
                <a:gd name="connsiteX58" fmla="*/ 775083 w 9143999"/>
                <a:gd name="connsiteY58" fmla="*/ 3223876 h 6061990"/>
                <a:gd name="connsiteX59" fmla="*/ 778146 w 9143999"/>
                <a:gd name="connsiteY59" fmla="*/ 3218334 h 6061990"/>
                <a:gd name="connsiteX60" fmla="*/ 782085 w 9143999"/>
                <a:gd name="connsiteY60" fmla="*/ 3195374 h 6061990"/>
                <a:gd name="connsiteX61" fmla="*/ 813594 w 9143999"/>
                <a:gd name="connsiteY61" fmla="*/ 3106699 h 6061990"/>
                <a:gd name="connsiteX62" fmla="*/ 890617 w 9143999"/>
                <a:gd name="connsiteY62" fmla="*/ 2926182 h 6061990"/>
                <a:gd name="connsiteX63" fmla="*/ 1156698 w 9143999"/>
                <a:gd name="connsiteY63" fmla="*/ 2565148 h 6061990"/>
                <a:gd name="connsiteX64" fmla="*/ 1576824 w 9143999"/>
                <a:gd name="connsiteY64" fmla="*/ 2254786 h 6061990"/>
                <a:gd name="connsiteX65" fmla="*/ 2077475 w 9143999"/>
                <a:gd name="connsiteY65" fmla="*/ 2055267 h 6061990"/>
                <a:gd name="connsiteX66" fmla="*/ 2560620 w 9143999"/>
                <a:gd name="connsiteY66" fmla="*/ 1947590 h 6061990"/>
                <a:gd name="connsiteX67" fmla="*/ 3005254 w 9143999"/>
                <a:gd name="connsiteY67" fmla="*/ 1890585 h 6061990"/>
                <a:gd name="connsiteX68" fmla="*/ 3404374 w 9143999"/>
                <a:gd name="connsiteY68" fmla="*/ 1852581 h 6061990"/>
                <a:gd name="connsiteX69" fmla="*/ 3754480 w 9143999"/>
                <a:gd name="connsiteY69" fmla="*/ 1814578 h 6061990"/>
                <a:gd name="connsiteX70" fmla="*/ 4006556 w 9143999"/>
                <a:gd name="connsiteY70" fmla="*/ 1763907 h 6061990"/>
                <a:gd name="connsiteX71" fmla="*/ 4083579 w 9143999"/>
                <a:gd name="connsiteY71" fmla="*/ 1738571 h 6061990"/>
                <a:gd name="connsiteX72" fmla="*/ 4136095 w 9143999"/>
                <a:gd name="connsiteY72" fmla="*/ 1713235 h 6061990"/>
                <a:gd name="connsiteX73" fmla="*/ 4178107 w 9143999"/>
                <a:gd name="connsiteY73" fmla="*/ 1672065 h 6061990"/>
                <a:gd name="connsiteX74" fmla="*/ 4209617 w 9143999"/>
                <a:gd name="connsiteY74" fmla="*/ 1605558 h 6061990"/>
                <a:gd name="connsiteX75" fmla="*/ 4227122 w 9143999"/>
                <a:gd name="connsiteY75" fmla="*/ 1513716 h 6061990"/>
                <a:gd name="connsiteX76" fmla="*/ 4227122 w 9143999"/>
                <a:gd name="connsiteY76" fmla="*/ 1505403 h 6061990"/>
                <a:gd name="connsiteX77" fmla="*/ 4227122 w 9143999"/>
                <a:gd name="connsiteY77" fmla="*/ 1495902 h 6061990"/>
                <a:gd name="connsiteX78" fmla="*/ 4227122 w 9143999"/>
                <a:gd name="connsiteY78" fmla="*/ 1482047 h 6061990"/>
                <a:gd name="connsiteX79" fmla="*/ 4223621 w 9143999"/>
                <a:gd name="connsiteY79" fmla="*/ 1463045 h 6061990"/>
                <a:gd name="connsiteX80" fmla="*/ 4192112 w 9143999"/>
                <a:gd name="connsiteY80" fmla="*/ 1409207 h 6061990"/>
                <a:gd name="connsiteX81" fmla="*/ 4118589 w 9143999"/>
                <a:gd name="connsiteY81" fmla="*/ 1342700 h 6061990"/>
                <a:gd name="connsiteX82" fmla="*/ 3884019 w 9143999"/>
                <a:gd name="connsiteY82" fmla="*/ 1203354 h 6061990"/>
                <a:gd name="connsiteX83" fmla="*/ 3582928 w 9143999"/>
                <a:gd name="connsiteY83" fmla="*/ 1076675 h 6061990"/>
                <a:gd name="connsiteX84" fmla="*/ 3253829 w 9143999"/>
                <a:gd name="connsiteY84" fmla="*/ 965832 h 6061990"/>
                <a:gd name="connsiteX85" fmla="*/ 2543115 w 9143999"/>
                <a:gd name="connsiteY85" fmla="*/ 772647 h 6061990"/>
                <a:gd name="connsiteX86" fmla="*/ 1041163 w 9143999"/>
                <a:gd name="connsiteY86" fmla="*/ 468619 h 6061990"/>
                <a:gd name="connsiteX87" fmla="*/ 0 w 9143999"/>
                <a:gd name="connsiteY87" fmla="*/ 304674 h 6061990"/>
                <a:gd name="connsiteX88" fmla="*/ 0 w 9143999"/>
                <a:gd name="connsiteY88"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10075 w 9143999"/>
                <a:gd name="connsiteY31" fmla="*/ 3371932 h 6061990"/>
                <a:gd name="connsiteX32" fmla="*/ 2445086 w 9143999"/>
                <a:gd name="connsiteY32" fmla="*/ 3470900 h 6061990"/>
                <a:gd name="connsiteX33" fmla="*/ 2529111 w 9143999"/>
                <a:gd name="connsiteY33" fmla="*/ 3575409 h 6061990"/>
                <a:gd name="connsiteX34" fmla="*/ 2886218 w 9143999"/>
                <a:gd name="connsiteY34" fmla="*/ 3828766 h 6061990"/>
                <a:gd name="connsiteX35" fmla="*/ 3414877 w 9143999"/>
                <a:gd name="connsiteY35" fmla="*/ 4075790 h 6061990"/>
                <a:gd name="connsiteX36" fmla="*/ 4034564 w 9143999"/>
                <a:gd name="connsiteY36" fmla="*/ 4294310 h 6061990"/>
                <a:gd name="connsiteX37" fmla="*/ 4706767 w 9143999"/>
                <a:gd name="connsiteY37" fmla="*/ 4487495 h 6061990"/>
                <a:gd name="connsiteX38" fmla="*/ 6128195 w 9143999"/>
                <a:gd name="connsiteY38" fmla="*/ 4810525 h 6061990"/>
                <a:gd name="connsiteX39" fmla="*/ 7609141 w 9143999"/>
                <a:gd name="connsiteY39" fmla="*/ 5070216 h 6061990"/>
                <a:gd name="connsiteX40" fmla="*/ 9118095 w 9143999"/>
                <a:gd name="connsiteY40" fmla="*/ 5285570 h 6061990"/>
                <a:gd name="connsiteX41" fmla="*/ 9143999 w 9143999"/>
                <a:gd name="connsiteY41" fmla="*/ 5288702 h 6061990"/>
                <a:gd name="connsiteX42" fmla="*/ 9143999 w 9143999"/>
                <a:gd name="connsiteY42" fmla="*/ 6061990 h 6061990"/>
                <a:gd name="connsiteX43" fmla="*/ 4752032 w 9143999"/>
                <a:gd name="connsiteY43" fmla="*/ 6061990 h 6061990"/>
                <a:gd name="connsiteX44" fmla="*/ 3828002 w 9143999"/>
                <a:gd name="connsiteY44" fmla="*/ 5760614 h 6061990"/>
                <a:gd name="connsiteX45" fmla="*/ 3071774 w 9143999"/>
                <a:gd name="connsiteY45" fmla="*/ 5475587 h 6061990"/>
                <a:gd name="connsiteX46" fmla="*/ 2329551 w 9143999"/>
                <a:gd name="connsiteY46" fmla="*/ 5136722 h 6061990"/>
                <a:gd name="connsiteX47" fmla="*/ 1615336 w 9143999"/>
                <a:gd name="connsiteY47" fmla="*/ 4712349 h 6061990"/>
                <a:gd name="connsiteX48" fmla="*/ 1282736 w 9143999"/>
                <a:gd name="connsiteY48" fmla="*/ 4446324 h 6061990"/>
                <a:gd name="connsiteX49" fmla="*/ 992148 w 9143999"/>
                <a:gd name="connsiteY49" fmla="*/ 4123294 h 6061990"/>
                <a:gd name="connsiteX50" fmla="*/ 792588 w 9143999"/>
                <a:gd name="connsiteY50" fmla="*/ 3733758 h 6061990"/>
                <a:gd name="connsiteX51" fmla="*/ 761078 w 9143999"/>
                <a:gd name="connsiteY51" fmla="*/ 3296717 h 6061990"/>
                <a:gd name="connsiteX52" fmla="*/ 764579 w 9143999"/>
                <a:gd name="connsiteY52" fmla="*/ 3271381 h 6061990"/>
                <a:gd name="connsiteX53" fmla="*/ 767643 w 9143999"/>
                <a:gd name="connsiteY53" fmla="*/ 3257526 h 6061990"/>
                <a:gd name="connsiteX54" fmla="*/ 771582 w 9143999"/>
                <a:gd name="connsiteY54" fmla="*/ 3242878 h 6061990"/>
                <a:gd name="connsiteX55" fmla="*/ 774645 w 9143999"/>
                <a:gd name="connsiteY55" fmla="*/ 3234565 h 6061990"/>
                <a:gd name="connsiteX56" fmla="*/ 775083 w 9143999"/>
                <a:gd name="connsiteY56" fmla="*/ 3226251 h 6061990"/>
                <a:gd name="connsiteX57" fmla="*/ 775083 w 9143999"/>
                <a:gd name="connsiteY57" fmla="*/ 3223876 h 6061990"/>
                <a:gd name="connsiteX58" fmla="*/ 778146 w 9143999"/>
                <a:gd name="connsiteY58" fmla="*/ 3218334 h 6061990"/>
                <a:gd name="connsiteX59" fmla="*/ 782085 w 9143999"/>
                <a:gd name="connsiteY59" fmla="*/ 3195374 h 6061990"/>
                <a:gd name="connsiteX60" fmla="*/ 813594 w 9143999"/>
                <a:gd name="connsiteY60" fmla="*/ 3106699 h 6061990"/>
                <a:gd name="connsiteX61" fmla="*/ 890617 w 9143999"/>
                <a:gd name="connsiteY61" fmla="*/ 2926182 h 6061990"/>
                <a:gd name="connsiteX62" fmla="*/ 1156698 w 9143999"/>
                <a:gd name="connsiteY62" fmla="*/ 2565148 h 6061990"/>
                <a:gd name="connsiteX63" fmla="*/ 1576824 w 9143999"/>
                <a:gd name="connsiteY63" fmla="*/ 2254786 h 6061990"/>
                <a:gd name="connsiteX64" fmla="*/ 2077475 w 9143999"/>
                <a:gd name="connsiteY64" fmla="*/ 2055267 h 6061990"/>
                <a:gd name="connsiteX65" fmla="*/ 2560620 w 9143999"/>
                <a:gd name="connsiteY65" fmla="*/ 1947590 h 6061990"/>
                <a:gd name="connsiteX66" fmla="*/ 3005254 w 9143999"/>
                <a:gd name="connsiteY66" fmla="*/ 1890585 h 6061990"/>
                <a:gd name="connsiteX67" fmla="*/ 3404374 w 9143999"/>
                <a:gd name="connsiteY67" fmla="*/ 1852581 h 6061990"/>
                <a:gd name="connsiteX68" fmla="*/ 3754480 w 9143999"/>
                <a:gd name="connsiteY68" fmla="*/ 1814578 h 6061990"/>
                <a:gd name="connsiteX69" fmla="*/ 4006556 w 9143999"/>
                <a:gd name="connsiteY69" fmla="*/ 1763907 h 6061990"/>
                <a:gd name="connsiteX70" fmla="*/ 4083579 w 9143999"/>
                <a:gd name="connsiteY70" fmla="*/ 1738571 h 6061990"/>
                <a:gd name="connsiteX71" fmla="*/ 4136095 w 9143999"/>
                <a:gd name="connsiteY71" fmla="*/ 1713235 h 6061990"/>
                <a:gd name="connsiteX72" fmla="*/ 4178107 w 9143999"/>
                <a:gd name="connsiteY72" fmla="*/ 1672065 h 6061990"/>
                <a:gd name="connsiteX73" fmla="*/ 4209617 w 9143999"/>
                <a:gd name="connsiteY73" fmla="*/ 1605558 h 6061990"/>
                <a:gd name="connsiteX74" fmla="*/ 4227122 w 9143999"/>
                <a:gd name="connsiteY74" fmla="*/ 1513716 h 6061990"/>
                <a:gd name="connsiteX75" fmla="*/ 4227122 w 9143999"/>
                <a:gd name="connsiteY75" fmla="*/ 1505403 h 6061990"/>
                <a:gd name="connsiteX76" fmla="*/ 4227122 w 9143999"/>
                <a:gd name="connsiteY76" fmla="*/ 1495902 h 6061990"/>
                <a:gd name="connsiteX77" fmla="*/ 4227122 w 9143999"/>
                <a:gd name="connsiteY77" fmla="*/ 1482047 h 6061990"/>
                <a:gd name="connsiteX78" fmla="*/ 4223621 w 9143999"/>
                <a:gd name="connsiteY78" fmla="*/ 1463045 h 6061990"/>
                <a:gd name="connsiteX79" fmla="*/ 4192112 w 9143999"/>
                <a:gd name="connsiteY79" fmla="*/ 1409207 h 6061990"/>
                <a:gd name="connsiteX80" fmla="*/ 4118589 w 9143999"/>
                <a:gd name="connsiteY80" fmla="*/ 1342700 h 6061990"/>
                <a:gd name="connsiteX81" fmla="*/ 3884019 w 9143999"/>
                <a:gd name="connsiteY81" fmla="*/ 1203354 h 6061990"/>
                <a:gd name="connsiteX82" fmla="*/ 3582928 w 9143999"/>
                <a:gd name="connsiteY82" fmla="*/ 1076675 h 6061990"/>
                <a:gd name="connsiteX83" fmla="*/ 3253829 w 9143999"/>
                <a:gd name="connsiteY83" fmla="*/ 965832 h 6061990"/>
                <a:gd name="connsiteX84" fmla="*/ 2543115 w 9143999"/>
                <a:gd name="connsiteY84" fmla="*/ 772647 h 6061990"/>
                <a:gd name="connsiteX85" fmla="*/ 1041163 w 9143999"/>
                <a:gd name="connsiteY85" fmla="*/ 468619 h 6061990"/>
                <a:gd name="connsiteX86" fmla="*/ 0 w 9143999"/>
                <a:gd name="connsiteY86" fmla="*/ 304674 h 6061990"/>
                <a:gd name="connsiteX87" fmla="*/ 0 w 9143999"/>
                <a:gd name="connsiteY87"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45086 w 9143999"/>
                <a:gd name="connsiteY31" fmla="*/ 3470900 h 6061990"/>
                <a:gd name="connsiteX32" fmla="*/ 2529111 w 9143999"/>
                <a:gd name="connsiteY32" fmla="*/ 3575409 h 6061990"/>
                <a:gd name="connsiteX33" fmla="*/ 2886218 w 9143999"/>
                <a:gd name="connsiteY33" fmla="*/ 3828766 h 6061990"/>
                <a:gd name="connsiteX34" fmla="*/ 3414877 w 9143999"/>
                <a:gd name="connsiteY34" fmla="*/ 4075790 h 6061990"/>
                <a:gd name="connsiteX35" fmla="*/ 4034564 w 9143999"/>
                <a:gd name="connsiteY35" fmla="*/ 4294310 h 6061990"/>
                <a:gd name="connsiteX36" fmla="*/ 4706767 w 9143999"/>
                <a:gd name="connsiteY36" fmla="*/ 4487495 h 6061990"/>
                <a:gd name="connsiteX37" fmla="*/ 6128195 w 9143999"/>
                <a:gd name="connsiteY37" fmla="*/ 4810525 h 6061990"/>
                <a:gd name="connsiteX38" fmla="*/ 7609141 w 9143999"/>
                <a:gd name="connsiteY38" fmla="*/ 5070216 h 6061990"/>
                <a:gd name="connsiteX39" fmla="*/ 9118095 w 9143999"/>
                <a:gd name="connsiteY39" fmla="*/ 5285570 h 6061990"/>
                <a:gd name="connsiteX40" fmla="*/ 9143999 w 9143999"/>
                <a:gd name="connsiteY40" fmla="*/ 5288702 h 6061990"/>
                <a:gd name="connsiteX41" fmla="*/ 9143999 w 9143999"/>
                <a:gd name="connsiteY41" fmla="*/ 6061990 h 6061990"/>
                <a:gd name="connsiteX42" fmla="*/ 4752032 w 9143999"/>
                <a:gd name="connsiteY42" fmla="*/ 6061990 h 6061990"/>
                <a:gd name="connsiteX43" fmla="*/ 3828002 w 9143999"/>
                <a:gd name="connsiteY43" fmla="*/ 5760614 h 6061990"/>
                <a:gd name="connsiteX44" fmla="*/ 3071774 w 9143999"/>
                <a:gd name="connsiteY44" fmla="*/ 5475587 h 6061990"/>
                <a:gd name="connsiteX45" fmla="*/ 2329551 w 9143999"/>
                <a:gd name="connsiteY45" fmla="*/ 5136722 h 6061990"/>
                <a:gd name="connsiteX46" fmla="*/ 1615336 w 9143999"/>
                <a:gd name="connsiteY46" fmla="*/ 4712349 h 6061990"/>
                <a:gd name="connsiteX47" fmla="*/ 1282736 w 9143999"/>
                <a:gd name="connsiteY47" fmla="*/ 4446324 h 6061990"/>
                <a:gd name="connsiteX48" fmla="*/ 992148 w 9143999"/>
                <a:gd name="connsiteY48" fmla="*/ 4123294 h 6061990"/>
                <a:gd name="connsiteX49" fmla="*/ 792588 w 9143999"/>
                <a:gd name="connsiteY49" fmla="*/ 3733758 h 6061990"/>
                <a:gd name="connsiteX50" fmla="*/ 761078 w 9143999"/>
                <a:gd name="connsiteY50" fmla="*/ 3296717 h 6061990"/>
                <a:gd name="connsiteX51" fmla="*/ 764579 w 9143999"/>
                <a:gd name="connsiteY51" fmla="*/ 3271381 h 6061990"/>
                <a:gd name="connsiteX52" fmla="*/ 767643 w 9143999"/>
                <a:gd name="connsiteY52" fmla="*/ 3257526 h 6061990"/>
                <a:gd name="connsiteX53" fmla="*/ 771582 w 9143999"/>
                <a:gd name="connsiteY53" fmla="*/ 3242878 h 6061990"/>
                <a:gd name="connsiteX54" fmla="*/ 774645 w 9143999"/>
                <a:gd name="connsiteY54" fmla="*/ 3234565 h 6061990"/>
                <a:gd name="connsiteX55" fmla="*/ 775083 w 9143999"/>
                <a:gd name="connsiteY55" fmla="*/ 3226251 h 6061990"/>
                <a:gd name="connsiteX56" fmla="*/ 775083 w 9143999"/>
                <a:gd name="connsiteY56" fmla="*/ 3223876 h 6061990"/>
                <a:gd name="connsiteX57" fmla="*/ 778146 w 9143999"/>
                <a:gd name="connsiteY57" fmla="*/ 3218334 h 6061990"/>
                <a:gd name="connsiteX58" fmla="*/ 782085 w 9143999"/>
                <a:gd name="connsiteY58" fmla="*/ 3195374 h 6061990"/>
                <a:gd name="connsiteX59" fmla="*/ 813594 w 9143999"/>
                <a:gd name="connsiteY59" fmla="*/ 3106699 h 6061990"/>
                <a:gd name="connsiteX60" fmla="*/ 890617 w 9143999"/>
                <a:gd name="connsiteY60" fmla="*/ 2926182 h 6061990"/>
                <a:gd name="connsiteX61" fmla="*/ 1156698 w 9143999"/>
                <a:gd name="connsiteY61" fmla="*/ 2565148 h 6061990"/>
                <a:gd name="connsiteX62" fmla="*/ 1576824 w 9143999"/>
                <a:gd name="connsiteY62" fmla="*/ 2254786 h 6061990"/>
                <a:gd name="connsiteX63" fmla="*/ 2077475 w 9143999"/>
                <a:gd name="connsiteY63" fmla="*/ 2055267 h 6061990"/>
                <a:gd name="connsiteX64" fmla="*/ 2560620 w 9143999"/>
                <a:gd name="connsiteY64" fmla="*/ 1947590 h 6061990"/>
                <a:gd name="connsiteX65" fmla="*/ 3005254 w 9143999"/>
                <a:gd name="connsiteY65" fmla="*/ 1890585 h 6061990"/>
                <a:gd name="connsiteX66" fmla="*/ 3404374 w 9143999"/>
                <a:gd name="connsiteY66" fmla="*/ 1852581 h 6061990"/>
                <a:gd name="connsiteX67" fmla="*/ 3754480 w 9143999"/>
                <a:gd name="connsiteY67" fmla="*/ 1814578 h 6061990"/>
                <a:gd name="connsiteX68" fmla="*/ 4006556 w 9143999"/>
                <a:gd name="connsiteY68" fmla="*/ 1763907 h 6061990"/>
                <a:gd name="connsiteX69" fmla="*/ 4083579 w 9143999"/>
                <a:gd name="connsiteY69" fmla="*/ 1738571 h 6061990"/>
                <a:gd name="connsiteX70" fmla="*/ 4136095 w 9143999"/>
                <a:gd name="connsiteY70" fmla="*/ 1713235 h 6061990"/>
                <a:gd name="connsiteX71" fmla="*/ 4178107 w 9143999"/>
                <a:gd name="connsiteY71" fmla="*/ 1672065 h 6061990"/>
                <a:gd name="connsiteX72" fmla="*/ 4209617 w 9143999"/>
                <a:gd name="connsiteY72" fmla="*/ 1605558 h 6061990"/>
                <a:gd name="connsiteX73" fmla="*/ 4227122 w 9143999"/>
                <a:gd name="connsiteY73" fmla="*/ 1513716 h 6061990"/>
                <a:gd name="connsiteX74" fmla="*/ 4227122 w 9143999"/>
                <a:gd name="connsiteY74" fmla="*/ 1505403 h 6061990"/>
                <a:gd name="connsiteX75" fmla="*/ 4227122 w 9143999"/>
                <a:gd name="connsiteY75" fmla="*/ 1495902 h 6061990"/>
                <a:gd name="connsiteX76" fmla="*/ 4227122 w 9143999"/>
                <a:gd name="connsiteY76" fmla="*/ 1482047 h 6061990"/>
                <a:gd name="connsiteX77" fmla="*/ 4223621 w 9143999"/>
                <a:gd name="connsiteY77" fmla="*/ 1463045 h 6061990"/>
                <a:gd name="connsiteX78" fmla="*/ 4192112 w 9143999"/>
                <a:gd name="connsiteY78" fmla="*/ 1409207 h 6061990"/>
                <a:gd name="connsiteX79" fmla="*/ 4118589 w 9143999"/>
                <a:gd name="connsiteY79" fmla="*/ 1342700 h 6061990"/>
                <a:gd name="connsiteX80" fmla="*/ 3884019 w 9143999"/>
                <a:gd name="connsiteY80" fmla="*/ 1203354 h 6061990"/>
                <a:gd name="connsiteX81" fmla="*/ 3582928 w 9143999"/>
                <a:gd name="connsiteY81" fmla="*/ 1076675 h 6061990"/>
                <a:gd name="connsiteX82" fmla="*/ 3253829 w 9143999"/>
                <a:gd name="connsiteY82" fmla="*/ 965832 h 6061990"/>
                <a:gd name="connsiteX83" fmla="*/ 2543115 w 9143999"/>
                <a:gd name="connsiteY83" fmla="*/ 772647 h 6061990"/>
                <a:gd name="connsiteX84" fmla="*/ 1041163 w 9143999"/>
                <a:gd name="connsiteY84" fmla="*/ 468619 h 6061990"/>
                <a:gd name="connsiteX85" fmla="*/ 0 w 9143999"/>
                <a:gd name="connsiteY85" fmla="*/ 304674 h 6061990"/>
                <a:gd name="connsiteX86" fmla="*/ 0 w 9143999"/>
                <a:gd name="connsiteY86"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43999" h="6061990">
                  <a:moveTo>
                    <a:pt x="0" y="0"/>
                  </a:moveTo>
                  <a:cubicBezTo>
                    <a:pt x="383616" y="31868"/>
                    <a:pt x="768406" y="70410"/>
                    <a:pt x="1153197" y="113919"/>
                  </a:cubicBezTo>
                  <a:cubicBezTo>
                    <a:pt x="1681856" y="174091"/>
                    <a:pt x="2214016" y="243764"/>
                    <a:pt x="2742675" y="338773"/>
                  </a:cubicBezTo>
                  <a:cubicBezTo>
                    <a:pt x="3008755" y="383110"/>
                    <a:pt x="3271334" y="436949"/>
                    <a:pt x="3537414" y="500288"/>
                  </a:cubicBezTo>
                  <a:lnTo>
                    <a:pt x="3933033" y="607965"/>
                  </a:lnTo>
                  <a:cubicBezTo>
                    <a:pt x="4062572" y="649135"/>
                    <a:pt x="4195613" y="693473"/>
                    <a:pt x="4328653" y="747311"/>
                  </a:cubicBezTo>
                  <a:cubicBezTo>
                    <a:pt x="4458192" y="797983"/>
                    <a:pt x="4591232" y="861322"/>
                    <a:pt x="4717270" y="940496"/>
                  </a:cubicBezTo>
                  <a:cubicBezTo>
                    <a:pt x="4780289" y="981667"/>
                    <a:pt x="4843308" y="1026004"/>
                    <a:pt x="4902826" y="1079842"/>
                  </a:cubicBezTo>
                  <a:cubicBezTo>
                    <a:pt x="4958842" y="1130514"/>
                    <a:pt x="5011358" y="1190686"/>
                    <a:pt x="5053371" y="1260359"/>
                  </a:cubicBezTo>
                  <a:cubicBezTo>
                    <a:pt x="5074377" y="1295196"/>
                    <a:pt x="5088381" y="1333200"/>
                    <a:pt x="5102386" y="1371203"/>
                  </a:cubicBezTo>
                  <a:cubicBezTo>
                    <a:pt x="5109388" y="1390205"/>
                    <a:pt x="5112889" y="1409207"/>
                    <a:pt x="5116390" y="1428208"/>
                  </a:cubicBezTo>
                  <a:lnTo>
                    <a:pt x="5116390" y="1434542"/>
                  </a:lnTo>
                  <a:lnTo>
                    <a:pt x="5119454" y="1440084"/>
                  </a:lnTo>
                  <a:cubicBezTo>
                    <a:pt x="5119600" y="1442195"/>
                    <a:pt x="5119745" y="1444307"/>
                    <a:pt x="5119891" y="1446418"/>
                  </a:cubicBezTo>
                  <a:lnTo>
                    <a:pt x="5126893" y="1472546"/>
                  </a:lnTo>
                  <a:cubicBezTo>
                    <a:pt x="5137396" y="1526384"/>
                    <a:pt x="5144398" y="1586557"/>
                    <a:pt x="5144398" y="1646729"/>
                  </a:cubicBezTo>
                  <a:cubicBezTo>
                    <a:pt x="5140897" y="1710068"/>
                    <a:pt x="5133895" y="1776574"/>
                    <a:pt x="5112889" y="1843081"/>
                  </a:cubicBezTo>
                  <a:cubicBezTo>
                    <a:pt x="5088381" y="1912754"/>
                    <a:pt x="5053371" y="1982427"/>
                    <a:pt x="5000855" y="2048933"/>
                  </a:cubicBezTo>
                  <a:cubicBezTo>
                    <a:pt x="4948339" y="2118606"/>
                    <a:pt x="4881819" y="2181946"/>
                    <a:pt x="4808297" y="2235784"/>
                  </a:cubicBezTo>
                  <a:cubicBezTo>
                    <a:pt x="4731274" y="2289622"/>
                    <a:pt x="4650750" y="2333960"/>
                    <a:pt x="4570225" y="2371963"/>
                  </a:cubicBezTo>
                  <a:cubicBezTo>
                    <a:pt x="4486200" y="2409967"/>
                    <a:pt x="4405676" y="2441637"/>
                    <a:pt x="4325152" y="2470139"/>
                  </a:cubicBezTo>
                  <a:cubicBezTo>
                    <a:pt x="4248128" y="2495475"/>
                    <a:pt x="4171105" y="2517644"/>
                    <a:pt x="4094082" y="2536645"/>
                  </a:cubicBezTo>
                  <a:cubicBezTo>
                    <a:pt x="3943537" y="2577816"/>
                    <a:pt x="3803494" y="2606319"/>
                    <a:pt x="3670454" y="2634821"/>
                  </a:cubicBezTo>
                  <a:lnTo>
                    <a:pt x="3292341" y="2713995"/>
                  </a:lnTo>
                  <a:cubicBezTo>
                    <a:pt x="3173305" y="2739331"/>
                    <a:pt x="3064772" y="2767834"/>
                    <a:pt x="2966743" y="2796336"/>
                  </a:cubicBezTo>
                  <a:cubicBezTo>
                    <a:pt x="2868713" y="2824839"/>
                    <a:pt x="2781187" y="2856509"/>
                    <a:pt x="2711166" y="2888178"/>
                  </a:cubicBezTo>
                  <a:cubicBezTo>
                    <a:pt x="2641145" y="2919848"/>
                    <a:pt x="2588629" y="2951518"/>
                    <a:pt x="2550117" y="2986354"/>
                  </a:cubicBezTo>
                  <a:cubicBezTo>
                    <a:pt x="2511606" y="3018024"/>
                    <a:pt x="2483597" y="3052860"/>
                    <a:pt x="2466092" y="3087697"/>
                  </a:cubicBezTo>
                  <a:cubicBezTo>
                    <a:pt x="2445086" y="3125701"/>
                    <a:pt x="2433604" y="3159391"/>
                    <a:pt x="2420578" y="3217543"/>
                  </a:cubicBezTo>
                  <a:cubicBezTo>
                    <a:pt x="2407552" y="3275695"/>
                    <a:pt x="2400327" y="3409351"/>
                    <a:pt x="2445086" y="3470900"/>
                  </a:cubicBezTo>
                  <a:cubicBezTo>
                    <a:pt x="2489845" y="3532449"/>
                    <a:pt x="2490599" y="3537406"/>
                    <a:pt x="2529111" y="3575409"/>
                  </a:cubicBezTo>
                  <a:cubicBezTo>
                    <a:pt x="2606134" y="3654583"/>
                    <a:pt x="2732172" y="3743258"/>
                    <a:pt x="2886218" y="3828766"/>
                  </a:cubicBezTo>
                  <a:cubicBezTo>
                    <a:pt x="3036764" y="3914274"/>
                    <a:pt x="3218818" y="3996616"/>
                    <a:pt x="3414877" y="4075790"/>
                  </a:cubicBezTo>
                  <a:cubicBezTo>
                    <a:pt x="3607435" y="4151797"/>
                    <a:pt x="3817499" y="4224637"/>
                    <a:pt x="4034564" y="4294310"/>
                  </a:cubicBezTo>
                  <a:cubicBezTo>
                    <a:pt x="4251629" y="4360816"/>
                    <a:pt x="4475697" y="4427323"/>
                    <a:pt x="4706767" y="4487495"/>
                  </a:cubicBezTo>
                  <a:cubicBezTo>
                    <a:pt x="5165405" y="4607839"/>
                    <a:pt x="5645049" y="4712349"/>
                    <a:pt x="6128195" y="4810525"/>
                  </a:cubicBezTo>
                  <a:cubicBezTo>
                    <a:pt x="6614841" y="4905534"/>
                    <a:pt x="7111991" y="4994209"/>
                    <a:pt x="7609141" y="5070216"/>
                  </a:cubicBezTo>
                  <a:cubicBezTo>
                    <a:pt x="8109791" y="5149390"/>
                    <a:pt x="8613943" y="5222230"/>
                    <a:pt x="9118095" y="5285570"/>
                  </a:cubicBezTo>
                  <a:lnTo>
                    <a:pt x="9143999" y="5288702"/>
                  </a:lnTo>
                  <a:lnTo>
                    <a:pt x="9143999" y="6061990"/>
                  </a:lnTo>
                  <a:lnTo>
                    <a:pt x="4752032" y="6061990"/>
                  </a:lnTo>
                  <a:cubicBezTo>
                    <a:pt x="4441382" y="5969608"/>
                    <a:pt x="4132773" y="5869741"/>
                    <a:pt x="3828002" y="5760614"/>
                  </a:cubicBezTo>
                  <a:cubicBezTo>
                    <a:pt x="3572425" y="5671939"/>
                    <a:pt x="3323850" y="5576930"/>
                    <a:pt x="3071774" y="5475587"/>
                  </a:cubicBezTo>
                  <a:cubicBezTo>
                    <a:pt x="2823199" y="5371078"/>
                    <a:pt x="2574625" y="5260234"/>
                    <a:pt x="2329551" y="5136722"/>
                  </a:cubicBezTo>
                  <a:cubicBezTo>
                    <a:pt x="2087978" y="5010044"/>
                    <a:pt x="1846405" y="4873864"/>
                    <a:pt x="1615336" y="4712349"/>
                  </a:cubicBezTo>
                  <a:cubicBezTo>
                    <a:pt x="1499801" y="4630008"/>
                    <a:pt x="1387767" y="4544500"/>
                    <a:pt x="1282736" y="4446324"/>
                  </a:cubicBezTo>
                  <a:cubicBezTo>
                    <a:pt x="1177704" y="4348149"/>
                    <a:pt x="1076173" y="4243639"/>
                    <a:pt x="992148" y="4123294"/>
                  </a:cubicBezTo>
                  <a:cubicBezTo>
                    <a:pt x="908123" y="4006116"/>
                    <a:pt x="834601" y="3873104"/>
                    <a:pt x="792588" y="3733758"/>
                  </a:cubicBezTo>
                  <a:cubicBezTo>
                    <a:pt x="750575" y="3591244"/>
                    <a:pt x="740072" y="3442397"/>
                    <a:pt x="761078" y="3296717"/>
                  </a:cubicBezTo>
                  <a:lnTo>
                    <a:pt x="764579" y="3271381"/>
                  </a:lnTo>
                  <a:lnTo>
                    <a:pt x="767643" y="3257526"/>
                  </a:lnTo>
                  <a:cubicBezTo>
                    <a:pt x="768081" y="3249212"/>
                    <a:pt x="771582" y="3242878"/>
                    <a:pt x="771582" y="3242878"/>
                  </a:cubicBezTo>
                  <a:lnTo>
                    <a:pt x="774645" y="3234565"/>
                  </a:lnTo>
                  <a:lnTo>
                    <a:pt x="775083" y="3226251"/>
                  </a:lnTo>
                  <a:lnTo>
                    <a:pt x="775083" y="3223876"/>
                  </a:lnTo>
                  <a:lnTo>
                    <a:pt x="778146" y="3218334"/>
                  </a:lnTo>
                  <a:lnTo>
                    <a:pt x="782085" y="3195374"/>
                  </a:lnTo>
                  <a:cubicBezTo>
                    <a:pt x="792588" y="3166871"/>
                    <a:pt x="799590" y="3138368"/>
                    <a:pt x="813594" y="3106699"/>
                  </a:cubicBezTo>
                  <a:cubicBezTo>
                    <a:pt x="834601" y="3046527"/>
                    <a:pt x="859108" y="2986354"/>
                    <a:pt x="890617" y="2926182"/>
                  </a:cubicBezTo>
                  <a:cubicBezTo>
                    <a:pt x="953636" y="2802670"/>
                    <a:pt x="1041163" y="2679159"/>
                    <a:pt x="1156698" y="2565148"/>
                  </a:cubicBezTo>
                  <a:cubicBezTo>
                    <a:pt x="1272232" y="2447970"/>
                    <a:pt x="1419277" y="2340294"/>
                    <a:pt x="1576824" y="2254786"/>
                  </a:cubicBezTo>
                  <a:cubicBezTo>
                    <a:pt x="1737873" y="2169278"/>
                    <a:pt x="1909424" y="2102772"/>
                    <a:pt x="2077475" y="2055267"/>
                  </a:cubicBezTo>
                  <a:cubicBezTo>
                    <a:pt x="2242024" y="2004596"/>
                    <a:pt x="2406574" y="1972926"/>
                    <a:pt x="2560620" y="1947590"/>
                  </a:cubicBezTo>
                  <a:cubicBezTo>
                    <a:pt x="2718168" y="1922255"/>
                    <a:pt x="2865212" y="1903253"/>
                    <a:pt x="3005254" y="1890585"/>
                  </a:cubicBezTo>
                  <a:cubicBezTo>
                    <a:pt x="3145296" y="1874750"/>
                    <a:pt x="3281837" y="1862082"/>
                    <a:pt x="3404374" y="1852581"/>
                  </a:cubicBezTo>
                  <a:lnTo>
                    <a:pt x="3754480" y="1814578"/>
                  </a:lnTo>
                  <a:cubicBezTo>
                    <a:pt x="3856010" y="1798743"/>
                    <a:pt x="3947038" y="1782908"/>
                    <a:pt x="4006556" y="1763907"/>
                  </a:cubicBezTo>
                  <a:cubicBezTo>
                    <a:pt x="4038065" y="1754406"/>
                    <a:pt x="4066074" y="1748072"/>
                    <a:pt x="4083579" y="1738571"/>
                  </a:cubicBezTo>
                  <a:cubicBezTo>
                    <a:pt x="4104585" y="1732237"/>
                    <a:pt x="4122090" y="1722736"/>
                    <a:pt x="4136095" y="1713235"/>
                  </a:cubicBezTo>
                  <a:cubicBezTo>
                    <a:pt x="4150099" y="1703734"/>
                    <a:pt x="4164103" y="1691066"/>
                    <a:pt x="4178107" y="1672065"/>
                  </a:cubicBezTo>
                  <a:cubicBezTo>
                    <a:pt x="4192112" y="1653063"/>
                    <a:pt x="4202615" y="1630894"/>
                    <a:pt x="4209617" y="1605558"/>
                  </a:cubicBezTo>
                  <a:cubicBezTo>
                    <a:pt x="4220120" y="1577056"/>
                    <a:pt x="4223621" y="1548553"/>
                    <a:pt x="4227122" y="1513716"/>
                  </a:cubicBezTo>
                  <a:lnTo>
                    <a:pt x="4227122" y="1505403"/>
                  </a:lnTo>
                  <a:lnTo>
                    <a:pt x="4227122" y="1495902"/>
                  </a:lnTo>
                  <a:lnTo>
                    <a:pt x="4227122" y="1482047"/>
                  </a:lnTo>
                  <a:cubicBezTo>
                    <a:pt x="4227122" y="1475713"/>
                    <a:pt x="4227122" y="1469379"/>
                    <a:pt x="4223621" y="1463045"/>
                  </a:cubicBezTo>
                  <a:cubicBezTo>
                    <a:pt x="4220120" y="1447210"/>
                    <a:pt x="4209617" y="1428208"/>
                    <a:pt x="4192112" y="1409207"/>
                  </a:cubicBezTo>
                  <a:cubicBezTo>
                    <a:pt x="4171105" y="1387038"/>
                    <a:pt x="4146598" y="1364869"/>
                    <a:pt x="4118589" y="1342700"/>
                  </a:cubicBezTo>
                  <a:cubicBezTo>
                    <a:pt x="4055570" y="1295196"/>
                    <a:pt x="3975046" y="1247691"/>
                    <a:pt x="3884019" y="1203354"/>
                  </a:cubicBezTo>
                  <a:cubicBezTo>
                    <a:pt x="3792991" y="1159016"/>
                    <a:pt x="3691461" y="1117846"/>
                    <a:pt x="3582928" y="1076675"/>
                  </a:cubicBezTo>
                  <a:cubicBezTo>
                    <a:pt x="3477896" y="1038672"/>
                    <a:pt x="3365863" y="1000668"/>
                    <a:pt x="3253829" y="965832"/>
                  </a:cubicBezTo>
                  <a:cubicBezTo>
                    <a:pt x="3026261" y="892992"/>
                    <a:pt x="2784688" y="829652"/>
                    <a:pt x="2543115" y="772647"/>
                  </a:cubicBezTo>
                  <a:cubicBezTo>
                    <a:pt x="2056469" y="655469"/>
                    <a:pt x="1548816" y="557293"/>
                    <a:pt x="1041163" y="468619"/>
                  </a:cubicBezTo>
                  <a:cubicBezTo>
                    <a:pt x="696624" y="408848"/>
                    <a:pt x="348905" y="354833"/>
                    <a:pt x="0" y="304674"/>
                  </a:cubicBezTo>
                  <a:lnTo>
                    <a:pt x="0" y="0"/>
                  </a:lnTo>
                  <a:close/>
                </a:path>
              </a:pathLst>
            </a:custGeom>
            <a:solidFill>
              <a:schemeClr val="tx1">
                <a:lumMod val="85000"/>
                <a:lumOff val="15000"/>
              </a:schemeClr>
            </a:solidFill>
            <a:ln>
              <a:noFill/>
            </a:ln>
          </p:spPr>
          <p:txBody>
            <a:bodyPr/>
            <a:lstStyle/>
            <a:p>
              <a:pPr eaLnBrk="1" fontAlgn="auto" hangingPunct="1">
                <a:spcBef>
                  <a:spcPts val="0"/>
                </a:spcBef>
                <a:spcAft>
                  <a:spcPts val="0"/>
                </a:spcAft>
                <a:defRPr/>
              </a:pPr>
              <a:endParaRPr kumimoji="0" lang="en-US">
                <a:latin typeface="+mn-lt"/>
                <a:ea typeface="+mn-ea"/>
              </a:endParaRPr>
            </a:p>
          </p:txBody>
        </p:sp>
        <p:sp>
          <p:nvSpPr>
            <p:cNvPr id="5172" name="Freeform 8"/>
            <p:cNvSpPr>
              <a:spLocks/>
            </p:cNvSpPr>
            <p:nvPr/>
          </p:nvSpPr>
          <p:spPr bwMode="auto">
            <a:xfrm>
              <a:off x="0" y="869184"/>
              <a:ext cx="8795010" cy="5988817"/>
            </a:xfrm>
            <a:custGeom>
              <a:avLst/>
              <a:gdLst>
                <a:gd name="T0" fmla="*/ 0 w 8795010"/>
                <a:gd name="T1" fmla="*/ 0 h 5988817"/>
                <a:gd name="T2" fmla="*/ 3082902 w 8795010"/>
                <a:gd name="T3" fmla="*/ 500228 h 5988817"/>
                <a:gd name="T4" fmla="*/ 4784409 w 8795010"/>
                <a:gd name="T5" fmla="*/ 1380772 h 5988817"/>
                <a:gd name="T6" fmla="*/ 3404998 w 8795010"/>
                <a:gd name="T7" fmla="*/ 2267652 h 5988817"/>
                <a:gd name="T8" fmla="*/ 1703491 w 8795010"/>
                <a:gd name="T9" fmla="*/ 3230549 h 5988817"/>
                <a:gd name="T10" fmla="*/ 5887237 w 8795010"/>
                <a:gd name="T11" fmla="*/ 5409738 h 5988817"/>
                <a:gd name="T12" fmla="*/ 8795010 w 8795010"/>
                <a:gd name="T13" fmla="*/ 5988817 h 5988817"/>
                <a:gd name="T14" fmla="*/ 7910172 w 8795010"/>
                <a:gd name="T15" fmla="*/ 5988817 h 5988817"/>
                <a:gd name="T16" fmla="*/ 5813715 w 8795010"/>
                <a:gd name="T17" fmla="*/ 5552272 h 5988817"/>
                <a:gd name="T18" fmla="*/ 2757305 w 8795010"/>
                <a:gd name="T19" fmla="*/ 4570370 h 5988817"/>
                <a:gd name="T20" fmla="*/ 1479425 w 8795010"/>
                <a:gd name="T21" fmla="*/ 3211544 h 5988817"/>
                <a:gd name="T22" fmla="*/ 2183134 w 8795010"/>
                <a:gd name="T23" fmla="*/ 2394349 h 5988817"/>
                <a:gd name="T24" fmla="*/ 3355983 w 8795010"/>
                <a:gd name="T25" fmla="*/ 2121950 h 5988817"/>
                <a:gd name="T26" fmla="*/ 4269755 w 8795010"/>
                <a:gd name="T27" fmla="*/ 1916067 h 5988817"/>
                <a:gd name="T28" fmla="*/ 4560342 w 8795010"/>
                <a:gd name="T29" fmla="*/ 1396610 h 5988817"/>
                <a:gd name="T30" fmla="*/ 3009380 w 8795010"/>
                <a:gd name="T31" fmla="*/ 642762 h 5988817"/>
                <a:gd name="T32" fmla="*/ 0 w 8795010"/>
                <a:gd name="T33" fmla="*/ 153235 h 59888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795010" h="5988817">
                  <a:moveTo>
                    <a:pt x="0" y="0"/>
                  </a:moveTo>
                  <a:cubicBezTo>
                    <a:pt x="1275901" y="148554"/>
                    <a:pt x="2311734" y="316320"/>
                    <a:pt x="3082902" y="500228"/>
                  </a:cubicBezTo>
                  <a:cubicBezTo>
                    <a:pt x="4178728" y="759957"/>
                    <a:pt x="4735394" y="1048193"/>
                    <a:pt x="4784409" y="1380772"/>
                  </a:cubicBezTo>
                  <a:cubicBezTo>
                    <a:pt x="4882438" y="2049099"/>
                    <a:pt x="4129714" y="2159959"/>
                    <a:pt x="3404998" y="2267652"/>
                  </a:cubicBezTo>
                  <a:cubicBezTo>
                    <a:pt x="2627767" y="2381679"/>
                    <a:pt x="1829529" y="2498874"/>
                    <a:pt x="1703491" y="3230549"/>
                  </a:cubicBezTo>
                  <a:cubicBezTo>
                    <a:pt x="1542443" y="4168107"/>
                    <a:pt x="3888142" y="4931457"/>
                    <a:pt x="5887237" y="5409738"/>
                  </a:cubicBezTo>
                  <a:cubicBezTo>
                    <a:pt x="6920721" y="5655400"/>
                    <a:pt x="7970450" y="5850672"/>
                    <a:pt x="8795010" y="5988817"/>
                  </a:cubicBezTo>
                  <a:lnTo>
                    <a:pt x="7910172" y="5988817"/>
                  </a:lnTo>
                  <a:cubicBezTo>
                    <a:pt x="7256881" y="5868994"/>
                    <a:pt x="6531625" y="5722599"/>
                    <a:pt x="5813715" y="5552272"/>
                  </a:cubicBezTo>
                  <a:cubicBezTo>
                    <a:pt x="4507826" y="5238697"/>
                    <a:pt x="3478520" y="4909285"/>
                    <a:pt x="2757305" y="4570370"/>
                  </a:cubicBezTo>
                  <a:cubicBezTo>
                    <a:pt x="1829529" y="4136433"/>
                    <a:pt x="1398901" y="3677156"/>
                    <a:pt x="1479425" y="3211544"/>
                  </a:cubicBezTo>
                  <a:cubicBezTo>
                    <a:pt x="1545945" y="2837788"/>
                    <a:pt x="1773512" y="2571724"/>
                    <a:pt x="2183134" y="2394349"/>
                  </a:cubicBezTo>
                  <a:cubicBezTo>
                    <a:pt x="2529737" y="2242312"/>
                    <a:pt x="2949863" y="2178964"/>
                    <a:pt x="3355983" y="2121950"/>
                  </a:cubicBezTo>
                  <a:cubicBezTo>
                    <a:pt x="3709589" y="2068104"/>
                    <a:pt x="4042188" y="2020592"/>
                    <a:pt x="4269755" y="1916067"/>
                  </a:cubicBezTo>
                  <a:cubicBezTo>
                    <a:pt x="4416799" y="1846384"/>
                    <a:pt x="4609356" y="1716520"/>
                    <a:pt x="4560342" y="1396610"/>
                  </a:cubicBezTo>
                  <a:cubicBezTo>
                    <a:pt x="4521830" y="1133713"/>
                    <a:pt x="3986171" y="873984"/>
                    <a:pt x="3009380" y="642762"/>
                  </a:cubicBezTo>
                  <a:cubicBezTo>
                    <a:pt x="2258781" y="463602"/>
                    <a:pt x="1245927" y="300260"/>
                    <a:pt x="0" y="153235"/>
                  </a:cubicBezTo>
                  <a:lnTo>
                    <a:pt x="0" y="0"/>
                  </a:lnTo>
                  <a:close/>
                </a:path>
              </a:pathLst>
            </a:custGeom>
            <a:solidFill>
              <a:srgbClr val="FFDB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1" name="Freeform 9"/>
            <p:cNvSpPr>
              <a:spLocks/>
            </p:cNvSpPr>
            <p:nvPr/>
          </p:nvSpPr>
          <p:spPr bwMode="auto">
            <a:xfrm>
              <a:off x="0" y="918905"/>
              <a:ext cx="8513763" cy="5939096"/>
            </a:xfrm>
            <a:custGeom>
              <a:avLst/>
              <a:gdLst/>
              <a:ahLst/>
              <a:cxnLst/>
              <a:rect l="l" t="t" r="r" b="b"/>
              <a:pathLst>
                <a:path w="8513236" h="5939720">
                  <a:moveTo>
                    <a:pt x="0" y="0"/>
                  </a:moveTo>
                  <a:cubicBezTo>
                    <a:pt x="1267237" y="148192"/>
                    <a:pt x="2295572" y="315238"/>
                    <a:pt x="3057919" y="495651"/>
                  </a:cubicBezTo>
                  <a:cubicBezTo>
                    <a:pt x="3555058" y="612834"/>
                    <a:pt x="3943667" y="739519"/>
                    <a:pt x="4216743" y="869370"/>
                  </a:cubicBezTo>
                  <a:cubicBezTo>
                    <a:pt x="4521328" y="1015057"/>
                    <a:pt x="4689375" y="1173412"/>
                    <a:pt x="4713882" y="1334935"/>
                  </a:cubicBezTo>
                  <a:cubicBezTo>
                    <a:pt x="4804908" y="1965190"/>
                    <a:pt x="4118716" y="2066537"/>
                    <a:pt x="3387011" y="2174219"/>
                  </a:cubicBezTo>
                  <a:cubicBezTo>
                    <a:pt x="2588788" y="2291402"/>
                    <a:pt x="1766058" y="2411752"/>
                    <a:pt x="1633021" y="3175025"/>
                  </a:cubicBezTo>
                  <a:cubicBezTo>
                    <a:pt x="1559500" y="3599417"/>
                    <a:pt x="1969115" y="4023810"/>
                    <a:pt x="2844359" y="4435534"/>
                  </a:cubicBezTo>
                  <a:cubicBezTo>
                    <a:pt x="3555058" y="4771248"/>
                    <a:pt x="4570342" y="5097460"/>
                    <a:pt x="5865704" y="5404669"/>
                  </a:cubicBezTo>
                  <a:cubicBezTo>
                    <a:pt x="6793025" y="5624727"/>
                    <a:pt x="7733382" y="5804910"/>
                    <a:pt x="8513236" y="5939720"/>
                  </a:cubicBezTo>
                  <a:lnTo>
                    <a:pt x="8179609" y="5939720"/>
                  </a:lnTo>
                  <a:cubicBezTo>
                    <a:pt x="7465516" y="5812559"/>
                    <a:pt x="6646676" y="5651037"/>
                    <a:pt x="5837696" y="5458510"/>
                  </a:cubicBezTo>
                  <a:cubicBezTo>
                    <a:pt x="4538833" y="5148133"/>
                    <a:pt x="3513046" y="4818754"/>
                    <a:pt x="2798847" y="4483041"/>
                  </a:cubicBezTo>
                  <a:cubicBezTo>
                    <a:pt x="1892093" y="4058648"/>
                    <a:pt x="1471976" y="3615253"/>
                    <a:pt x="1548997" y="3168691"/>
                  </a:cubicBezTo>
                  <a:cubicBezTo>
                    <a:pt x="1689036" y="2364245"/>
                    <a:pt x="2581786" y="2234394"/>
                    <a:pt x="3369506" y="2117211"/>
                  </a:cubicBezTo>
                  <a:cubicBezTo>
                    <a:pt x="4090708" y="2012696"/>
                    <a:pt x="4713882" y="1920850"/>
                    <a:pt x="4629859" y="1341269"/>
                  </a:cubicBezTo>
                  <a:cubicBezTo>
                    <a:pt x="4559122" y="844575"/>
                    <a:pt x="2958673" y="403585"/>
                    <a:pt x="0" y="57926"/>
                  </a:cubicBezTo>
                  <a:close/>
                </a:path>
              </a:pathLst>
            </a:custGeom>
            <a:solidFill>
              <a:schemeClr val="tx1">
                <a:lumMod val="85000"/>
                <a:lumOff val="15000"/>
              </a:schemeClr>
            </a:solidFill>
            <a:ln>
              <a:noFill/>
            </a:ln>
          </p:spPr>
          <p:txBody>
            <a:bodyPr/>
            <a:lstStyle/>
            <a:p>
              <a:pPr eaLnBrk="1" fontAlgn="auto" hangingPunct="1">
                <a:spcBef>
                  <a:spcPts val="0"/>
                </a:spcBef>
                <a:spcAft>
                  <a:spcPts val="0"/>
                </a:spcAft>
                <a:defRPr/>
              </a:pPr>
              <a:endParaRPr kumimoji="0" lang="en-US">
                <a:latin typeface="+mn-lt"/>
                <a:ea typeface="+mn-ea"/>
              </a:endParaRPr>
            </a:p>
          </p:txBody>
        </p:sp>
      </p:grpSp>
      <p:grpSp>
        <p:nvGrpSpPr>
          <p:cNvPr id="22" name="Group 47"/>
          <p:cNvGrpSpPr>
            <a:grpSpLocks/>
          </p:cNvGrpSpPr>
          <p:nvPr/>
        </p:nvGrpSpPr>
        <p:grpSpPr bwMode="auto">
          <a:xfrm>
            <a:off x="7181566" y="5028834"/>
            <a:ext cx="1800000" cy="1800000"/>
            <a:chOff x="1329655" y="2514600"/>
            <a:chExt cx="1337345" cy="1389841"/>
          </a:xfrm>
        </p:grpSpPr>
        <p:sp>
          <p:nvSpPr>
            <p:cNvPr id="23" name="Oval 64"/>
            <p:cNvSpPr/>
            <p:nvPr/>
          </p:nvSpPr>
          <p:spPr>
            <a:xfrm>
              <a:off x="1329655" y="3434314"/>
              <a:ext cx="1337345" cy="47012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sz="1100" dirty="0"/>
            </a:p>
          </p:txBody>
        </p:sp>
        <p:sp>
          <p:nvSpPr>
            <p:cNvPr id="28" name="Oval 65"/>
            <p:cNvSpPr/>
            <p:nvPr/>
          </p:nvSpPr>
          <p:spPr>
            <a:xfrm>
              <a:off x="1416078" y="2514600"/>
              <a:ext cx="1183335" cy="1182164"/>
            </a:xfrm>
            <a:prstGeom prst="ellipse">
              <a:avLst/>
            </a:prstGeom>
            <a:solidFill>
              <a:srgbClr val="0070C0"/>
            </a:solidFill>
            <a:ln w="12700" cap="flat" cmpd="sng" algn="ctr">
              <a:solidFill>
                <a:srgbClr val="760000"/>
              </a:solidFill>
              <a:prstDash val="solid"/>
            </a:ln>
            <a:effectLst/>
          </p:spPr>
          <p:txBody>
            <a:bodyPr anchor="ctr"/>
            <a:lstStyle/>
            <a:p>
              <a:pPr algn="ctr" eaLnBrk="1" fontAlgn="auto" hangingPunct="1">
                <a:spcBef>
                  <a:spcPts val="0"/>
                </a:spcBef>
                <a:spcAft>
                  <a:spcPts val="0"/>
                </a:spcAft>
                <a:defRPr/>
              </a:pPr>
              <a:endParaRPr kumimoji="0" lang="en-US" kern="0" dirty="0">
                <a:solidFill>
                  <a:sysClr val="window" lastClr="FFFFFF"/>
                </a:solidFill>
                <a:latin typeface="Calibri"/>
                <a:ea typeface="+mn-ea"/>
              </a:endParaRPr>
            </a:p>
          </p:txBody>
        </p:sp>
        <p:sp>
          <p:nvSpPr>
            <p:cNvPr id="29" name="Oval 66"/>
            <p:cNvSpPr/>
            <p:nvPr/>
          </p:nvSpPr>
          <p:spPr>
            <a:xfrm>
              <a:off x="1542389" y="2553397"/>
              <a:ext cx="930713" cy="819299"/>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anchor="ctr"/>
            <a:lstStyle/>
            <a:p>
              <a:pPr algn="ctr" eaLnBrk="1" fontAlgn="auto" hangingPunct="1">
                <a:spcBef>
                  <a:spcPts val="0"/>
                </a:spcBef>
                <a:spcAft>
                  <a:spcPts val="0"/>
                </a:spcAft>
                <a:defRPr/>
              </a:pPr>
              <a:endParaRPr kumimoji="0" lang="en-US" sz="1100" kern="0" dirty="0">
                <a:solidFill>
                  <a:sysClr val="window" lastClr="FFFFFF"/>
                </a:solidFill>
                <a:latin typeface="Calibri"/>
                <a:ea typeface="+mn-ea"/>
              </a:endParaRPr>
            </a:p>
          </p:txBody>
        </p:sp>
        <p:sp>
          <p:nvSpPr>
            <p:cNvPr id="30" name="TextBox 67"/>
            <p:cNvSpPr txBox="1"/>
            <p:nvPr/>
          </p:nvSpPr>
          <p:spPr>
            <a:xfrm>
              <a:off x="1417495" y="2747381"/>
              <a:ext cx="1180502" cy="712934"/>
            </a:xfrm>
            <a:prstGeom prst="rect">
              <a:avLst/>
            </a:prstGeom>
            <a:noFill/>
          </p:spPr>
          <p:txBody>
            <a:bodyPr wrap="none">
              <a:spAutoFit/>
            </a:bodyPr>
            <a:lstStyle/>
            <a:p>
              <a:pPr algn="ctr" eaLnBrk="1" fontAlgn="auto" hangingPunct="1">
                <a:spcBef>
                  <a:spcPts val="0"/>
                </a:spcBef>
                <a:spcAft>
                  <a:spcPts val="0"/>
                </a:spcAft>
                <a:defRPr/>
              </a:pPr>
              <a:r>
                <a:rPr kumimoji="0" lang="en-US" sz="5400" b="1" dirty="0">
                  <a:solidFill>
                    <a:schemeClr val="bg1"/>
                  </a:solidFill>
                  <a:effectLst>
                    <a:outerShdw blurRad="50800" dist="38100" dir="5400000" algn="t" rotWithShape="0">
                      <a:prstClr val="black">
                        <a:alpha val="40000"/>
                      </a:prstClr>
                    </a:outerShdw>
                  </a:effectLst>
                  <a:latin typeface="+mn-lt"/>
                  <a:ea typeface="+mn-ea"/>
                </a:rPr>
                <a:t>2018</a:t>
              </a:r>
            </a:p>
          </p:txBody>
        </p:sp>
      </p:grpSp>
      <p:sp>
        <p:nvSpPr>
          <p:cNvPr id="33" name="文字方塊 32"/>
          <p:cNvSpPr txBox="1"/>
          <p:nvPr/>
        </p:nvSpPr>
        <p:spPr>
          <a:xfrm>
            <a:off x="3743885" y="2599620"/>
            <a:ext cx="1260000" cy="360000"/>
          </a:xfrm>
          <a:prstGeom prst="rect">
            <a:avLst/>
          </a:prstGeom>
          <a:solidFill>
            <a:schemeClr val="bg1"/>
          </a:solidFill>
        </p:spPr>
        <p:txBody>
          <a:bodyPr wrap="square" rtlCol="0">
            <a:spAutoFit/>
          </a:bodyPr>
          <a:lstStyle/>
          <a:p>
            <a:pPr algn="ctr"/>
            <a:r>
              <a:rPr lang="zh-TW" altLang="en-US" sz="1200" b="1" dirty="0">
                <a:latin typeface="微軟正黑體" panose="020B0604030504040204" pitchFamily="34" charset="-120"/>
                <a:ea typeface="微軟正黑體" panose="020B0604030504040204" pitchFamily="34" charset="-120"/>
              </a:rPr>
              <a:t>小王子</a:t>
            </a:r>
            <a:endParaRPr lang="en-US" altLang="zh-TW" sz="1200" b="1" dirty="0">
              <a:latin typeface="微軟正黑體" panose="020B0604030504040204" pitchFamily="34" charset="-120"/>
              <a:ea typeface="微軟正黑體" panose="020B0604030504040204" pitchFamily="34" charset="-120"/>
            </a:endParaRPr>
          </a:p>
          <a:p>
            <a:pPr algn="ctr"/>
            <a:endParaRPr lang="zh-TW" altLang="en-US" sz="900" b="1" dirty="0">
              <a:latin typeface="微軟正黑體" panose="020B0604030504040204" pitchFamily="34" charset="-120"/>
              <a:ea typeface="微軟正黑體" panose="020B0604030504040204" pitchFamily="34" charset="-120"/>
            </a:endParaRPr>
          </a:p>
        </p:txBody>
      </p:sp>
      <p:pic>
        <p:nvPicPr>
          <p:cNvPr id="12" name="圖片 11"/>
          <p:cNvPicPr>
            <a:picLocks/>
          </p:cNvPicPr>
          <p:nvPr/>
        </p:nvPicPr>
        <p:blipFill>
          <a:blip r:embed="rId2" cstate="print">
            <a:extLst>
              <a:ext uri="{28A0092B-C50C-407E-A947-70E740481C1C}">
                <a14:useLocalDpi xmlns:a14="http://schemas.microsoft.com/office/drawing/2010/main"/>
              </a:ext>
            </a:extLst>
          </a:blip>
          <a:stretch>
            <a:fillRect/>
          </a:stretch>
        </p:blipFill>
        <p:spPr>
          <a:xfrm>
            <a:off x="1074585" y="928423"/>
            <a:ext cx="1260000" cy="1620000"/>
          </a:xfrm>
          <a:prstGeom prst="rect">
            <a:avLst/>
          </a:prstGeom>
        </p:spPr>
      </p:pic>
      <p:pic>
        <p:nvPicPr>
          <p:cNvPr id="14" name="圖片 13"/>
          <p:cNvPicPr>
            <a:picLocks/>
          </p:cNvPicPr>
          <p:nvPr/>
        </p:nvPicPr>
        <p:blipFill>
          <a:blip r:embed="rId3" cstate="print">
            <a:extLst>
              <a:ext uri="{28A0092B-C50C-407E-A947-70E740481C1C}">
                <a14:useLocalDpi xmlns:a14="http://schemas.microsoft.com/office/drawing/2010/main"/>
              </a:ext>
            </a:extLst>
          </a:blip>
          <a:stretch>
            <a:fillRect/>
          </a:stretch>
        </p:blipFill>
        <p:spPr>
          <a:xfrm>
            <a:off x="2409235" y="928423"/>
            <a:ext cx="1260000" cy="1620000"/>
          </a:xfrm>
          <a:prstGeom prst="rect">
            <a:avLst/>
          </a:prstGeom>
        </p:spPr>
      </p:pic>
      <p:sp>
        <p:nvSpPr>
          <p:cNvPr id="34" name="文字方塊 33"/>
          <p:cNvSpPr txBox="1"/>
          <p:nvPr/>
        </p:nvSpPr>
        <p:spPr>
          <a:xfrm>
            <a:off x="1074585" y="2599620"/>
            <a:ext cx="1260000" cy="360000"/>
          </a:xfrm>
          <a:prstGeom prst="rect">
            <a:avLst/>
          </a:prstGeom>
          <a:solidFill>
            <a:schemeClr val="bg1"/>
          </a:solidFill>
        </p:spPr>
        <p:txBody>
          <a:bodyPr wrap="square" rtlCol="0">
            <a:spAutoFit/>
          </a:bodyPr>
          <a:lstStyle/>
          <a:p>
            <a:pPr algn="ctr"/>
            <a:r>
              <a:rPr lang="zh-TW" altLang="en-US" sz="1200" b="1" dirty="0">
                <a:latin typeface="微軟正黑體" panose="020B0604030504040204" pitchFamily="34" charset="-120"/>
                <a:ea typeface="微軟正黑體" panose="020B0604030504040204" pitchFamily="34" charset="-120"/>
              </a:rPr>
              <a:t>中國模式</a:t>
            </a:r>
            <a:endParaRPr lang="en-US" altLang="zh-TW" sz="1200" b="1" dirty="0">
              <a:latin typeface="微軟正黑體" panose="020B0604030504040204" pitchFamily="34" charset="-120"/>
              <a:ea typeface="微軟正黑體" panose="020B0604030504040204" pitchFamily="34" charset="-120"/>
            </a:endParaRPr>
          </a:p>
          <a:p>
            <a:pPr algn="ctr"/>
            <a:endParaRPr lang="en-US" altLang="zh-TW" sz="1200" b="1" dirty="0">
              <a:latin typeface="微軟正黑體" panose="020B0604030504040204" pitchFamily="34" charset="-120"/>
              <a:ea typeface="微軟正黑體" panose="020B0604030504040204" pitchFamily="34" charset="-120"/>
            </a:endParaRPr>
          </a:p>
        </p:txBody>
      </p:sp>
      <p:sp>
        <p:nvSpPr>
          <p:cNvPr id="35" name="文字方塊 34"/>
          <p:cNvSpPr txBox="1"/>
          <p:nvPr/>
        </p:nvSpPr>
        <p:spPr>
          <a:xfrm>
            <a:off x="2409235" y="2599620"/>
            <a:ext cx="1260000" cy="360000"/>
          </a:xfrm>
          <a:prstGeom prst="rect">
            <a:avLst/>
          </a:prstGeom>
          <a:solidFill>
            <a:schemeClr val="bg1"/>
          </a:solidFill>
        </p:spPr>
        <p:txBody>
          <a:bodyPr wrap="square" rtlCol="0">
            <a:spAutoFit/>
          </a:bodyPr>
          <a:lstStyle/>
          <a:p>
            <a:pPr algn="ctr"/>
            <a:r>
              <a:rPr lang="zh-TW" altLang="en-US" sz="1200" b="1" dirty="0">
                <a:latin typeface="微軟正黑體" panose="020B0604030504040204" pitchFamily="34" charset="-120"/>
                <a:ea typeface="微軟正黑體" panose="020B0604030504040204" pitchFamily="34" charset="-120"/>
              </a:rPr>
              <a:t>經營者養成筆記</a:t>
            </a:r>
            <a:endParaRPr lang="en-US" altLang="zh-TW" sz="1200" b="1" dirty="0">
              <a:latin typeface="微軟正黑體" panose="020B0604030504040204" pitchFamily="34" charset="-120"/>
              <a:ea typeface="微軟正黑體" panose="020B0604030504040204" pitchFamily="34" charset="-120"/>
            </a:endParaRPr>
          </a:p>
        </p:txBody>
      </p:sp>
      <p:sp>
        <p:nvSpPr>
          <p:cNvPr id="36" name="文字方塊 35"/>
          <p:cNvSpPr txBox="1"/>
          <p:nvPr/>
        </p:nvSpPr>
        <p:spPr>
          <a:xfrm>
            <a:off x="1074585" y="4697380"/>
            <a:ext cx="1260000" cy="360000"/>
          </a:xfrm>
          <a:prstGeom prst="rect">
            <a:avLst/>
          </a:prstGeom>
          <a:solidFill>
            <a:schemeClr val="bg1"/>
          </a:solidFill>
        </p:spPr>
        <p:txBody>
          <a:bodyPr wrap="square" rtlCol="0">
            <a:spAutoFit/>
          </a:bodyPr>
          <a:lstStyle/>
          <a:p>
            <a:pPr algn="ctr"/>
            <a:r>
              <a:rPr lang="zh-TW" altLang="en-US" sz="1200" b="1" dirty="0">
                <a:latin typeface="微軟正黑體" panose="020B0604030504040204" pitchFamily="34" charset="-120"/>
                <a:ea typeface="微軟正黑體" panose="020B0604030504040204" pitchFamily="34" charset="-120"/>
              </a:rPr>
              <a:t>雙鄉記</a:t>
            </a:r>
            <a:endParaRPr lang="en-US" altLang="zh-TW" sz="1200" b="1" dirty="0">
              <a:latin typeface="微軟正黑體" panose="020B0604030504040204" pitchFamily="34" charset="-120"/>
              <a:ea typeface="微軟正黑體" panose="020B0604030504040204" pitchFamily="34" charset="-120"/>
            </a:endParaRPr>
          </a:p>
          <a:p>
            <a:pPr algn="ctr"/>
            <a:endParaRPr lang="zh-TW" altLang="en-US" sz="900" b="1" dirty="0">
              <a:latin typeface="微軟正黑體" panose="020B0604030504040204" pitchFamily="34" charset="-120"/>
              <a:ea typeface="微軟正黑體" panose="020B0604030504040204" pitchFamily="34" charset="-120"/>
            </a:endParaRPr>
          </a:p>
        </p:txBody>
      </p:sp>
      <p:sp>
        <p:nvSpPr>
          <p:cNvPr id="37" name="文字方塊 36"/>
          <p:cNvSpPr txBox="1"/>
          <p:nvPr/>
        </p:nvSpPr>
        <p:spPr>
          <a:xfrm>
            <a:off x="5078535" y="2599620"/>
            <a:ext cx="1260000" cy="360000"/>
          </a:xfrm>
          <a:prstGeom prst="rect">
            <a:avLst/>
          </a:prstGeom>
          <a:solidFill>
            <a:schemeClr val="bg1"/>
          </a:solidFill>
        </p:spPr>
        <p:txBody>
          <a:bodyPr wrap="square" rtlCol="0">
            <a:spAutoFit/>
          </a:bodyPr>
          <a:lstStyle/>
          <a:p>
            <a:pPr algn="ctr"/>
            <a:r>
              <a:rPr lang="zh-TW" altLang="en-US" sz="1200" b="1" dirty="0">
                <a:latin typeface="微軟正黑體" panose="020B0604030504040204" pitchFamily="34" charset="-120"/>
                <a:ea typeface="微軟正黑體" panose="020B0604030504040204" pitchFamily="34" charset="-120"/>
              </a:rPr>
              <a:t>菊花與劍</a:t>
            </a:r>
            <a:endParaRPr lang="en-US" altLang="zh-TW" sz="1200" b="1" dirty="0">
              <a:latin typeface="微軟正黑體" panose="020B0604030504040204" pitchFamily="34" charset="-120"/>
              <a:ea typeface="微軟正黑體" panose="020B0604030504040204" pitchFamily="34" charset="-120"/>
            </a:endParaRPr>
          </a:p>
          <a:p>
            <a:pPr algn="ctr"/>
            <a:endParaRPr lang="zh-TW" altLang="en-US" sz="900" b="1" dirty="0">
              <a:latin typeface="微軟正黑體" panose="020B0604030504040204" pitchFamily="34" charset="-120"/>
              <a:ea typeface="微軟正黑體" panose="020B0604030504040204" pitchFamily="34" charset="-120"/>
            </a:endParaRPr>
          </a:p>
        </p:txBody>
      </p:sp>
      <p:sp>
        <p:nvSpPr>
          <p:cNvPr id="38" name="文字方塊 37"/>
          <p:cNvSpPr txBox="1"/>
          <p:nvPr/>
        </p:nvSpPr>
        <p:spPr>
          <a:xfrm>
            <a:off x="7747837" y="2595550"/>
            <a:ext cx="1260000" cy="360000"/>
          </a:xfrm>
          <a:prstGeom prst="rect">
            <a:avLst/>
          </a:prstGeom>
          <a:solidFill>
            <a:schemeClr val="bg1"/>
          </a:solidFill>
        </p:spPr>
        <p:txBody>
          <a:bodyPr wrap="square" rtlCol="0">
            <a:spAutoFit/>
          </a:bodyPr>
          <a:lstStyle/>
          <a:p>
            <a:pPr algn="ctr"/>
            <a:r>
              <a:rPr lang="zh-TW" altLang="en-US" sz="1200" b="1" dirty="0">
                <a:latin typeface="微軟正黑體" panose="020B0604030504040204" pitchFamily="34" charset="-120"/>
                <a:ea typeface="微軟正黑體" panose="020B0604030504040204" pitchFamily="34" charset="-120"/>
              </a:rPr>
              <a:t>愛憎二二八</a:t>
            </a:r>
            <a:endParaRPr lang="en-US" altLang="zh-TW" sz="1200" b="1" dirty="0">
              <a:latin typeface="微軟正黑體" panose="020B0604030504040204" pitchFamily="34" charset="-120"/>
              <a:ea typeface="微軟正黑體" panose="020B0604030504040204" pitchFamily="34" charset="-120"/>
            </a:endParaRPr>
          </a:p>
          <a:p>
            <a:pPr algn="ctr"/>
            <a:endParaRPr lang="zh-TW" altLang="en-US" sz="900" b="1" dirty="0">
              <a:latin typeface="微軟正黑體" panose="020B0604030504040204" pitchFamily="34" charset="-120"/>
              <a:ea typeface="微軟正黑體" panose="020B0604030504040204" pitchFamily="34" charset="-120"/>
            </a:endParaRPr>
          </a:p>
        </p:txBody>
      </p:sp>
      <p:sp>
        <p:nvSpPr>
          <p:cNvPr id="39" name="文字方塊 38"/>
          <p:cNvSpPr txBox="1"/>
          <p:nvPr/>
        </p:nvSpPr>
        <p:spPr>
          <a:xfrm>
            <a:off x="6413185" y="2599620"/>
            <a:ext cx="1260000" cy="360000"/>
          </a:xfrm>
          <a:prstGeom prst="rect">
            <a:avLst/>
          </a:prstGeom>
          <a:solidFill>
            <a:schemeClr val="bg1"/>
          </a:solidFill>
        </p:spPr>
        <p:txBody>
          <a:bodyPr wrap="square" rtlCol="0">
            <a:spAutoFit/>
          </a:bodyPr>
          <a:lstStyle/>
          <a:p>
            <a:pPr algn="ctr"/>
            <a:r>
              <a:rPr lang="zh-TW" altLang="en-US" sz="1200" b="1" dirty="0">
                <a:latin typeface="微軟正黑體" panose="020B0604030504040204" pitchFamily="34" charset="-120"/>
                <a:ea typeface="微軟正黑體" panose="020B0604030504040204" pitchFamily="34" charset="-120"/>
              </a:rPr>
              <a:t>與大師學管理</a:t>
            </a:r>
            <a:endParaRPr lang="en-US" altLang="zh-TW" sz="1200" b="1" dirty="0">
              <a:latin typeface="微軟正黑體" panose="020B0604030504040204" pitchFamily="34" charset="-120"/>
              <a:ea typeface="微軟正黑體" panose="020B0604030504040204" pitchFamily="34" charset="-120"/>
            </a:endParaRPr>
          </a:p>
          <a:p>
            <a:pPr algn="ctr"/>
            <a:endParaRPr lang="zh-TW" altLang="en-US" sz="900" b="1" dirty="0">
              <a:latin typeface="微軟正黑體" panose="020B0604030504040204" pitchFamily="34" charset="-120"/>
              <a:ea typeface="微軟正黑體" panose="020B0604030504040204" pitchFamily="34" charset="-120"/>
            </a:endParaRPr>
          </a:p>
        </p:txBody>
      </p:sp>
      <p:pic>
        <p:nvPicPr>
          <p:cNvPr id="42" name="圖片 41"/>
          <p:cNvPicPr>
            <a:picLocks/>
          </p:cNvPicPr>
          <p:nvPr/>
        </p:nvPicPr>
        <p:blipFill>
          <a:blip r:embed="rId4">
            <a:extLst>
              <a:ext uri="{28A0092B-C50C-407E-A947-70E740481C1C}">
                <a14:useLocalDpi xmlns:a14="http://schemas.microsoft.com/office/drawing/2010/main"/>
              </a:ext>
            </a:extLst>
          </a:blip>
          <a:stretch>
            <a:fillRect/>
          </a:stretch>
        </p:blipFill>
        <p:spPr>
          <a:xfrm>
            <a:off x="6413185" y="928423"/>
            <a:ext cx="1260000" cy="1620000"/>
          </a:xfrm>
          <a:prstGeom prst="rect">
            <a:avLst/>
          </a:prstGeom>
        </p:spPr>
      </p:pic>
      <p:pic>
        <p:nvPicPr>
          <p:cNvPr id="43" name="圖片 42"/>
          <p:cNvPicPr>
            <a:picLocks/>
          </p:cNvPicPr>
          <p:nvPr/>
        </p:nvPicPr>
        <p:blipFill>
          <a:blip r:embed="rId5">
            <a:extLst>
              <a:ext uri="{28A0092B-C50C-407E-A947-70E740481C1C}">
                <a14:useLocalDpi xmlns:a14="http://schemas.microsoft.com/office/drawing/2010/main"/>
              </a:ext>
            </a:extLst>
          </a:blip>
          <a:stretch>
            <a:fillRect/>
          </a:stretch>
        </p:blipFill>
        <p:spPr>
          <a:xfrm>
            <a:off x="3743885" y="928423"/>
            <a:ext cx="1260000" cy="1620000"/>
          </a:xfrm>
          <a:prstGeom prst="rect">
            <a:avLst/>
          </a:prstGeom>
        </p:spPr>
      </p:pic>
      <p:pic>
        <p:nvPicPr>
          <p:cNvPr id="44" name="圖片 43"/>
          <p:cNvPicPr>
            <a:picLocks/>
          </p:cNvPicPr>
          <p:nvPr/>
        </p:nvPicPr>
        <p:blipFill>
          <a:blip r:embed="rId6">
            <a:extLst>
              <a:ext uri="{28A0092B-C50C-407E-A947-70E740481C1C}">
                <a14:useLocalDpi xmlns:a14="http://schemas.microsoft.com/office/drawing/2010/main"/>
              </a:ext>
            </a:extLst>
          </a:blip>
          <a:stretch>
            <a:fillRect/>
          </a:stretch>
        </p:blipFill>
        <p:spPr>
          <a:xfrm>
            <a:off x="7747837" y="928423"/>
            <a:ext cx="1260000" cy="1620000"/>
          </a:xfrm>
          <a:prstGeom prst="rect">
            <a:avLst/>
          </a:prstGeom>
        </p:spPr>
      </p:pic>
      <p:pic>
        <p:nvPicPr>
          <p:cNvPr id="45" name="圖片 44"/>
          <p:cNvPicPr>
            <a:picLocks/>
          </p:cNvPicPr>
          <p:nvPr/>
        </p:nvPicPr>
        <p:blipFill>
          <a:blip r:embed="rId7">
            <a:extLst>
              <a:ext uri="{28A0092B-C50C-407E-A947-70E740481C1C}">
                <a14:useLocalDpi xmlns:a14="http://schemas.microsoft.com/office/drawing/2010/main"/>
              </a:ext>
            </a:extLst>
          </a:blip>
          <a:stretch>
            <a:fillRect/>
          </a:stretch>
        </p:blipFill>
        <p:spPr>
          <a:xfrm>
            <a:off x="5078535" y="928423"/>
            <a:ext cx="1260000" cy="1620000"/>
          </a:xfrm>
          <a:prstGeom prst="rect">
            <a:avLst/>
          </a:prstGeom>
        </p:spPr>
      </p:pic>
      <p:pic>
        <p:nvPicPr>
          <p:cNvPr id="46" name="圖片 45"/>
          <p:cNvPicPr>
            <a:picLocks/>
          </p:cNvPicPr>
          <p:nvPr/>
        </p:nvPicPr>
        <p:blipFill>
          <a:blip r:embed="rId8">
            <a:extLst>
              <a:ext uri="{28A0092B-C50C-407E-A947-70E740481C1C}">
                <a14:useLocalDpi xmlns:a14="http://schemas.microsoft.com/office/drawing/2010/main"/>
              </a:ext>
            </a:extLst>
          </a:blip>
          <a:stretch>
            <a:fillRect/>
          </a:stretch>
        </p:blipFill>
        <p:spPr>
          <a:xfrm>
            <a:off x="1074585" y="3042906"/>
            <a:ext cx="1260000" cy="1620000"/>
          </a:xfrm>
          <a:prstGeom prst="rect">
            <a:avLst/>
          </a:prstGeom>
        </p:spPr>
      </p:pic>
      <p:pic>
        <p:nvPicPr>
          <p:cNvPr id="2" name="圖片 1"/>
          <p:cNvPicPr>
            <a:picLocks/>
          </p:cNvPicPr>
          <p:nvPr/>
        </p:nvPicPr>
        <p:blipFill>
          <a:blip r:embed="rId9">
            <a:extLst>
              <a:ext uri="{28A0092B-C50C-407E-A947-70E740481C1C}">
                <a14:useLocalDpi xmlns:a14="http://schemas.microsoft.com/office/drawing/2010/main"/>
              </a:ext>
            </a:extLst>
          </a:blip>
          <a:stretch>
            <a:fillRect/>
          </a:stretch>
        </p:blipFill>
        <p:spPr>
          <a:xfrm>
            <a:off x="2409235" y="3042906"/>
            <a:ext cx="1260000" cy="1620000"/>
          </a:xfrm>
          <a:prstGeom prst="rect">
            <a:avLst/>
          </a:prstGeom>
        </p:spPr>
      </p:pic>
      <p:pic>
        <p:nvPicPr>
          <p:cNvPr id="3" name="圖片 2"/>
          <p:cNvPicPr>
            <a:picLocks/>
          </p:cNvPicPr>
          <p:nvPr/>
        </p:nvPicPr>
        <p:blipFill>
          <a:blip r:embed="rId10">
            <a:extLst>
              <a:ext uri="{28A0092B-C50C-407E-A947-70E740481C1C}">
                <a14:useLocalDpi xmlns:a14="http://schemas.microsoft.com/office/drawing/2010/main"/>
              </a:ext>
            </a:extLst>
          </a:blip>
          <a:stretch>
            <a:fillRect/>
          </a:stretch>
        </p:blipFill>
        <p:spPr>
          <a:xfrm>
            <a:off x="3743885" y="3042906"/>
            <a:ext cx="1260000" cy="1620000"/>
          </a:xfrm>
          <a:prstGeom prst="rect">
            <a:avLst/>
          </a:prstGeom>
        </p:spPr>
      </p:pic>
      <p:sp>
        <p:nvSpPr>
          <p:cNvPr id="31" name="文字方塊 30"/>
          <p:cNvSpPr txBox="1"/>
          <p:nvPr/>
        </p:nvSpPr>
        <p:spPr>
          <a:xfrm>
            <a:off x="3743885" y="4697217"/>
            <a:ext cx="1260000" cy="360000"/>
          </a:xfrm>
          <a:prstGeom prst="rect">
            <a:avLst/>
          </a:prstGeom>
          <a:solidFill>
            <a:schemeClr val="bg1"/>
          </a:solidFill>
        </p:spPr>
        <p:txBody>
          <a:bodyPr wrap="square" rtlCol="0">
            <a:spAutoFit/>
          </a:bodyPr>
          <a:lstStyle/>
          <a:p>
            <a:pPr algn="ctr"/>
            <a:r>
              <a:rPr lang="zh-TW" altLang="en-US" sz="1200" b="1" dirty="0">
                <a:latin typeface="微軟正黑體" panose="020B0604030504040204" pitchFamily="34" charset="-120"/>
                <a:ea typeface="微軟正黑體" panose="020B0604030504040204" pitchFamily="34" charset="-120"/>
              </a:rPr>
              <a:t>為自己出征</a:t>
            </a:r>
            <a:endParaRPr lang="en-US" altLang="zh-TW" sz="1200" b="1" dirty="0">
              <a:latin typeface="微軟正黑體" panose="020B0604030504040204" pitchFamily="34" charset="-120"/>
              <a:ea typeface="微軟正黑體" panose="020B0604030504040204" pitchFamily="34" charset="-120"/>
            </a:endParaRPr>
          </a:p>
          <a:p>
            <a:pPr algn="ctr"/>
            <a:endParaRPr lang="zh-TW" altLang="en-US" sz="900" b="1" dirty="0">
              <a:latin typeface="微軟正黑體" panose="020B0604030504040204" pitchFamily="34" charset="-120"/>
              <a:ea typeface="微軟正黑體" panose="020B0604030504040204" pitchFamily="34" charset="-120"/>
            </a:endParaRPr>
          </a:p>
        </p:txBody>
      </p:sp>
      <p:sp>
        <p:nvSpPr>
          <p:cNvPr id="32" name="文字方塊 31"/>
          <p:cNvSpPr txBox="1"/>
          <p:nvPr/>
        </p:nvSpPr>
        <p:spPr>
          <a:xfrm>
            <a:off x="2409235" y="4697380"/>
            <a:ext cx="1260000" cy="360000"/>
          </a:xfrm>
          <a:prstGeom prst="rect">
            <a:avLst/>
          </a:prstGeom>
          <a:solidFill>
            <a:schemeClr val="bg1"/>
          </a:solidFill>
        </p:spPr>
        <p:txBody>
          <a:bodyPr wrap="square" rtlCol="0">
            <a:spAutoFit/>
          </a:bodyPr>
          <a:lstStyle/>
          <a:p>
            <a:pPr algn="ctr"/>
            <a:r>
              <a:rPr lang="zh-TW" altLang="en-US" sz="1200" b="1" dirty="0">
                <a:latin typeface="微軟正黑體" panose="020B0604030504040204" pitchFamily="34" charset="-120"/>
                <a:ea typeface="微軟正黑體" panose="020B0604030504040204" pitchFamily="34" charset="-120"/>
              </a:rPr>
              <a:t>敢變</a:t>
            </a:r>
            <a:endParaRPr lang="en-US" altLang="zh-TW" sz="1200" b="1" dirty="0">
              <a:latin typeface="微軟正黑體" panose="020B0604030504040204" pitchFamily="34" charset="-120"/>
              <a:ea typeface="微軟正黑體" panose="020B0604030504040204" pitchFamily="34" charset="-120"/>
            </a:endParaRPr>
          </a:p>
          <a:p>
            <a:pPr algn="ctr"/>
            <a:endParaRPr lang="zh-TW" altLang="en-US" sz="900" b="1" dirty="0">
              <a:latin typeface="微軟正黑體" panose="020B0604030504040204" pitchFamily="34" charset="-120"/>
              <a:ea typeface="微軟正黑體" panose="020B0604030504040204" pitchFamily="34" charset="-120"/>
            </a:endParaRPr>
          </a:p>
        </p:txBody>
      </p:sp>
      <p:pic>
        <p:nvPicPr>
          <p:cNvPr id="5" name="圖片 4"/>
          <p:cNvPicPr>
            <a:picLocks/>
          </p:cNvPicPr>
          <p:nvPr/>
        </p:nvPicPr>
        <p:blipFill rotWithShape="1">
          <a:blip r:embed="rId11" cstate="hqprint">
            <a:extLst>
              <a:ext uri="{28A0092B-C50C-407E-A947-70E740481C1C}">
                <a14:useLocalDpi xmlns:a14="http://schemas.microsoft.com/office/drawing/2010/main"/>
              </a:ext>
            </a:extLst>
          </a:blip>
          <a:srcRect/>
          <a:stretch/>
        </p:blipFill>
        <p:spPr>
          <a:xfrm>
            <a:off x="5078535" y="3042906"/>
            <a:ext cx="1260000" cy="1620000"/>
          </a:xfrm>
          <a:prstGeom prst="rect">
            <a:avLst/>
          </a:prstGeom>
        </p:spPr>
      </p:pic>
      <p:pic>
        <p:nvPicPr>
          <p:cNvPr id="6" name="圖片 5"/>
          <p:cNvPicPr>
            <a:picLocks/>
          </p:cNvPicPr>
          <p:nvPr/>
        </p:nvPicPr>
        <p:blipFill rotWithShape="1">
          <a:blip r:embed="rId12" cstate="hqprint">
            <a:extLst>
              <a:ext uri="{28A0092B-C50C-407E-A947-70E740481C1C}">
                <a14:useLocalDpi xmlns:a14="http://schemas.microsoft.com/office/drawing/2010/main"/>
              </a:ext>
            </a:extLst>
          </a:blip>
          <a:srcRect/>
          <a:stretch/>
        </p:blipFill>
        <p:spPr>
          <a:xfrm>
            <a:off x="6413185" y="3051735"/>
            <a:ext cx="1260000" cy="1620000"/>
          </a:xfrm>
          <a:prstGeom prst="rect">
            <a:avLst/>
          </a:prstGeom>
        </p:spPr>
      </p:pic>
      <p:sp>
        <p:nvSpPr>
          <p:cNvPr id="40" name="文字方塊 39"/>
          <p:cNvSpPr txBox="1"/>
          <p:nvPr/>
        </p:nvSpPr>
        <p:spPr>
          <a:xfrm>
            <a:off x="5078535" y="4710033"/>
            <a:ext cx="1260000" cy="360000"/>
          </a:xfrm>
          <a:prstGeom prst="rect">
            <a:avLst/>
          </a:prstGeom>
          <a:solidFill>
            <a:schemeClr val="bg1"/>
          </a:solidFill>
        </p:spPr>
        <p:txBody>
          <a:bodyPr wrap="square" rtlCol="0">
            <a:spAutoFit/>
          </a:bodyPr>
          <a:lstStyle/>
          <a:p>
            <a:pPr algn="ctr"/>
            <a:r>
              <a:rPr lang="zh-TW" altLang="en-US" sz="1200" b="1" dirty="0">
                <a:latin typeface="微軟正黑體" panose="020B0604030504040204" pitchFamily="34" charset="-120"/>
                <a:ea typeface="微軟正黑體" panose="020B0604030504040204" pitchFamily="34" charset="-120"/>
              </a:rPr>
              <a:t>第五項修練</a:t>
            </a:r>
            <a:endParaRPr lang="en-US" altLang="zh-TW" sz="1200" b="1" dirty="0">
              <a:latin typeface="微軟正黑體" panose="020B0604030504040204" pitchFamily="34" charset="-120"/>
              <a:ea typeface="微軟正黑體" panose="020B0604030504040204" pitchFamily="34" charset="-120"/>
            </a:endParaRPr>
          </a:p>
          <a:p>
            <a:pPr algn="ctr"/>
            <a:endParaRPr lang="zh-TW" altLang="en-US" sz="900" b="1" dirty="0">
              <a:latin typeface="微軟正黑體" panose="020B0604030504040204" pitchFamily="34" charset="-120"/>
              <a:ea typeface="微軟正黑體" panose="020B0604030504040204" pitchFamily="34" charset="-120"/>
            </a:endParaRPr>
          </a:p>
        </p:txBody>
      </p:sp>
      <p:sp>
        <p:nvSpPr>
          <p:cNvPr id="41" name="文字方塊 40"/>
          <p:cNvSpPr txBox="1"/>
          <p:nvPr/>
        </p:nvSpPr>
        <p:spPr>
          <a:xfrm>
            <a:off x="6413185" y="4697216"/>
            <a:ext cx="1260000" cy="360000"/>
          </a:xfrm>
          <a:prstGeom prst="rect">
            <a:avLst/>
          </a:prstGeom>
          <a:solidFill>
            <a:schemeClr val="bg1"/>
          </a:solidFill>
        </p:spPr>
        <p:txBody>
          <a:bodyPr wrap="square" rtlCol="0">
            <a:spAutoFit/>
          </a:bodyPr>
          <a:lstStyle/>
          <a:p>
            <a:pPr algn="ctr"/>
            <a:r>
              <a:rPr lang="zh-TW" altLang="en-US" sz="1200" b="1">
                <a:latin typeface="微軟正黑體" panose="020B0604030504040204" pitchFamily="34" charset="-120"/>
                <a:ea typeface="微軟正黑體" panose="020B0604030504040204" pitchFamily="34" charset="-120"/>
              </a:rPr>
              <a:t>誰搬走我</a:t>
            </a:r>
            <a:r>
              <a:rPr lang="zh-TW" altLang="en-US" sz="1200" b="1" dirty="0">
                <a:latin typeface="微軟正黑體" panose="020B0604030504040204" pitchFamily="34" charset="-120"/>
                <a:ea typeface="微軟正黑體" panose="020B0604030504040204" pitchFamily="34" charset="-120"/>
              </a:rPr>
              <a:t>的乳酪</a:t>
            </a:r>
            <a:endParaRPr lang="zh-TW" altLang="en-US" sz="900" b="1" dirty="0">
              <a:latin typeface="微軟正黑體" panose="020B0604030504040204" pitchFamily="34" charset="-120"/>
              <a:ea typeface="微軟正黑體" panose="020B0604030504040204" pitchFamily="34" charset="-120"/>
            </a:endParaRPr>
          </a:p>
        </p:txBody>
      </p:sp>
      <p:pic>
        <p:nvPicPr>
          <p:cNvPr id="13" name="圖片 12"/>
          <p:cNvPicPr>
            <a:picLocks/>
          </p:cNvPicPr>
          <p:nvPr/>
        </p:nvPicPr>
        <p:blipFill>
          <a:blip r:embed="rId13">
            <a:extLst>
              <a:ext uri="{28A0092B-C50C-407E-A947-70E740481C1C}">
                <a14:useLocalDpi xmlns:a14="http://schemas.microsoft.com/office/drawing/2010/main"/>
              </a:ext>
            </a:extLst>
          </a:blip>
          <a:stretch>
            <a:fillRect/>
          </a:stretch>
        </p:blipFill>
        <p:spPr>
          <a:xfrm>
            <a:off x="7747837" y="3038028"/>
            <a:ext cx="1260000" cy="1620000"/>
          </a:xfrm>
          <a:prstGeom prst="rect">
            <a:avLst/>
          </a:prstGeom>
        </p:spPr>
      </p:pic>
      <p:pic>
        <p:nvPicPr>
          <p:cNvPr id="15" name="圖片 14"/>
          <p:cNvPicPr>
            <a:picLocks/>
          </p:cNvPicPr>
          <p:nvPr/>
        </p:nvPicPr>
        <p:blipFill>
          <a:blip r:embed="rId14" cstate="print">
            <a:extLst>
              <a:ext uri="{28A0092B-C50C-407E-A947-70E740481C1C}">
                <a14:useLocalDpi xmlns:a14="http://schemas.microsoft.com/office/drawing/2010/main"/>
              </a:ext>
            </a:extLst>
          </a:blip>
          <a:stretch>
            <a:fillRect/>
          </a:stretch>
        </p:blipFill>
        <p:spPr>
          <a:xfrm>
            <a:off x="1074585" y="5126140"/>
            <a:ext cx="1260000" cy="1620000"/>
          </a:xfrm>
          <a:prstGeom prst="rect">
            <a:avLst/>
          </a:prstGeom>
        </p:spPr>
      </p:pic>
      <p:sp>
        <p:nvSpPr>
          <p:cNvPr id="47" name="文字方塊 46"/>
          <p:cNvSpPr txBox="1"/>
          <p:nvPr/>
        </p:nvSpPr>
        <p:spPr>
          <a:xfrm>
            <a:off x="7745500" y="4708760"/>
            <a:ext cx="1260000" cy="360000"/>
          </a:xfrm>
          <a:prstGeom prst="rect">
            <a:avLst/>
          </a:prstGeom>
          <a:solidFill>
            <a:schemeClr val="bg1"/>
          </a:solidFill>
        </p:spPr>
        <p:txBody>
          <a:bodyPr wrap="square" rtlCol="0">
            <a:spAutoFit/>
          </a:bodyPr>
          <a:lstStyle/>
          <a:p>
            <a:pPr algn="ctr"/>
            <a:r>
              <a:rPr lang="zh-TW" altLang="en-US" sz="1200" b="1" dirty="0">
                <a:latin typeface="微軟正黑體" panose="020B0604030504040204" pitchFamily="34" charset="-120"/>
                <a:ea typeface="微軟正黑體" panose="020B0604030504040204" pitchFamily="34" charset="-120"/>
              </a:rPr>
              <a:t>豐田模式</a:t>
            </a:r>
            <a:endParaRPr lang="zh-TW" altLang="en-US" sz="900" b="1" dirty="0">
              <a:latin typeface="微軟正黑體" panose="020B0604030504040204" pitchFamily="34" charset="-120"/>
              <a:ea typeface="微軟正黑體" panose="020B0604030504040204" pitchFamily="34" charset="-120"/>
            </a:endParaRPr>
          </a:p>
        </p:txBody>
      </p:sp>
      <p:sp>
        <p:nvSpPr>
          <p:cNvPr id="48" name="文字方塊 47"/>
          <p:cNvSpPr txBox="1"/>
          <p:nvPr/>
        </p:nvSpPr>
        <p:spPr>
          <a:xfrm>
            <a:off x="2483885" y="6355113"/>
            <a:ext cx="1260000" cy="415498"/>
          </a:xfrm>
          <a:prstGeom prst="rect">
            <a:avLst/>
          </a:prstGeom>
          <a:solidFill>
            <a:schemeClr val="bg1"/>
          </a:solidFill>
        </p:spPr>
        <p:txBody>
          <a:bodyPr wrap="square" rtlCol="0">
            <a:spAutoFit/>
          </a:bodyPr>
          <a:lstStyle/>
          <a:p>
            <a:pPr algn="ctr"/>
            <a:r>
              <a:rPr lang="zh-TW" altLang="en-US" sz="1200" b="1" dirty="0">
                <a:latin typeface="微軟正黑體" panose="020B0604030504040204" pitchFamily="34" charset="-120"/>
                <a:ea typeface="微軟正黑體" panose="020B0604030504040204" pitchFamily="34" charset="-120"/>
              </a:rPr>
              <a:t>鏡之孤城</a:t>
            </a:r>
            <a:endParaRPr lang="en-US" altLang="zh-TW" sz="1200" b="1" dirty="0">
              <a:latin typeface="微軟正黑體" panose="020B0604030504040204" pitchFamily="34" charset="-120"/>
              <a:ea typeface="微軟正黑體" panose="020B0604030504040204" pitchFamily="34" charset="-120"/>
            </a:endParaRPr>
          </a:p>
          <a:p>
            <a:pPr algn="ctr"/>
            <a:endParaRPr lang="zh-TW" altLang="en-US" sz="9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76365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950" y="107950"/>
            <a:ext cx="8820150" cy="900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4800" b="1" dirty="0">
                <a:solidFill>
                  <a:schemeClr val="bg1"/>
                </a:solidFill>
                <a:latin typeface="標楷體" panose="03000509000000000000" pitchFamily="65" charset="-120"/>
                <a:ea typeface="標楷體" panose="03000509000000000000" pitchFamily="65" charset="-120"/>
              </a:rPr>
              <a:t>以文會友 以友輔仁</a:t>
            </a:r>
          </a:p>
        </p:txBody>
      </p:sp>
      <p:cxnSp>
        <p:nvCxnSpPr>
          <p:cNvPr id="7" name="直線接點 6"/>
          <p:cNvCxnSpPr/>
          <p:nvPr/>
        </p:nvCxnSpPr>
        <p:spPr>
          <a:xfrm flipV="1">
            <a:off x="71438" y="882650"/>
            <a:ext cx="9001125" cy="1111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5364" name="圖片 1"/>
          <p:cNvPicPr>
            <a:picLocks noChangeAspect="1"/>
          </p:cNvPicPr>
          <p:nvPr/>
        </p:nvPicPr>
        <p:blipFill rotWithShape="1">
          <a:blip r:embed="rId2" cstate="hqprint">
            <a:extLst>
              <a:ext uri="{28A0092B-C50C-407E-A947-70E740481C1C}">
                <a14:useLocalDpi xmlns:a14="http://schemas.microsoft.com/office/drawing/2010/main"/>
              </a:ext>
            </a:extLst>
          </a:blip>
          <a:srcRect t="-437"/>
          <a:stretch/>
        </p:blipFill>
        <p:spPr bwMode="auto">
          <a:xfrm>
            <a:off x="180000" y="2194507"/>
            <a:ext cx="8820000" cy="428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7432" y="747268"/>
            <a:ext cx="9001125" cy="1638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400" b="1" dirty="0">
                <a:solidFill>
                  <a:schemeClr val="bg1"/>
                </a:solidFill>
                <a:latin typeface="Heiti TC Light" charset="-120"/>
                <a:ea typeface="Heiti TC Light" charset="-120"/>
                <a:cs typeface="Heiti TC Light" charset="-120"/>
              </a:rPr>
              <a:t>來自於社會各行業的負責人、經理人，理解、解析、思辨、應用在每一次讀書會深入理解作者表達的意涵，再經由管理經驗加以實證與反辯，讓會員在每一次聚會皆有所成長與體悟。</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950" y="107950"/>
            <a:ext cx="8820150" cy="900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4800" b="1" dirty="0">
                <a:solidFill>
                  <a:schemeClr val="bg1"/>
                </a:solidFill>
                <a:latin typeface="標楷體" panose="03000509000000000000" pitchFamily="65" charset="-120"/>
                <a:ea typeface="標楷體" panose="03000509000000000000" pitchFamily="65" charset="-120"/>
              </a:rPr>
              <a:t>2019 </a:t>
            </a:r>
            <a:r>
              <a:rPr kumimoji="0" lang="zh-TW" altLang="en-US" sz="4800" b="1" dirty="0">
                <a:solidFill>
                  <a:schemeClr val="bg1"/>
                </a:solidFill>
                <a:latin typeface="標楷體" panose="03000509000000000000" pitchFamily="65" charset="-120"/>
                <a:ea typeface="標楷體" panose="03000509000000000000" pitchFamily="65" charset="-120"/>
              </a:rPr>
              <a:t>主題研討書籍</a:t>
            </a:r>
          </a:p>
        </p:txBody>
      </p:sp>
      <p:grpSp>
        <p:nvGrpSpPr>
          <p:cNvPr id="5124" name="Group 42"/>
          <p:cNvGrpSpPr>
            <a:grpSpLocks/>
          </p:cNvGrpSpPr>
          <p:nvPr/>
        </p:nvGrpSpPr>
        <p:grpSpPr bwMode="auto">
          <a:xfrm>
            <a:off x="107950" y="1063034"/>
            <a:ext cx="9144000" cy="5765800"/>
            <a:chOff x="0" y="774866"/>
            <a:chExt cx="9144000" cy="6083135"/>
          </a:xfrm>
        </p:grpSpPr>
        <p:sp>
          <p:nvSpPr>
            <p:cNvPr id="8" name="Freeform 6"/>
            <p:cNvSpPr>
              <a:spLocks/>
            </p:cNvSpPr>
            <p:nvPr/>
          </p:nvSpPr>
          <p:spPr bwMode="auto">
            <a:xfrm>
              <a:off x="0" y="774866"/>
              <a:ext cx="9144000" cy="6083135"/>
            </a:xfrm>
            <a:custGeom>
              <a:avLst/>
              <a:gdLst>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9902 h 6083134"/>
                <a:gd name="connsiteX77" fmla="*/ 4160360 w 9144000"/>
                <a:gd name="connsiteY77" fmla="*/ 1520401 h 6083134"/>
                <a:gd name="connsiteX78" fmla="*/ 4163861 w 9144000"/>
                <a:gd name="connsiteY78" fmla="*/ 1516046 h 6083134"/>
                <a:gd name="connsiteX79" fmla="*/ 4163861 w 9144000"/>
                <a:gd name="connsiteY79" fmla="*/ 1497042 h 6083134"/>
                <a:gd name="connsiteX80" fmla="*/ 4139354 w 9144000"/>
                <a:gd name="connsiteY80" fmla="*/ 1452700 h 6083134"/>
                <a:gd name="connsiteX81" fmla="*/ 4072836 w 9144000"/>
                <a:gd name="connsiteY81" fmla="*/ 1392521 h 6083134"/>
                <a:gd name="connsiteX82" fmla="*/ 3852275 w 9144000"/>
                <a:gd name="connsiteY82" fmla="*/ 1259494 h 6083134"/>
                <a:gd name="connsiteX83" fmla="*/ 3558194 w 9144000"/>
                <a:gd name="connsiteY83" fmla="*/ 1132802 h 6083134"/>
                <a:gd name="connsiteX84" fmla="*/ 3232605 w 9144000"/>
                <a:gd name="connsiteY84" fmla="*/ 1018779 h 6083134"/>
                <a:gd name="connsiteX85" fmla="*/ 2528911 w 9144000"/>
                <a:gd name="connsiteY85" fmla="*/ 825574 h 6083134"/>
                <a:gd name="connsiteX86" fmla="*/ 1030499 w 9144000"/>
                <a:gd name="connsiteY86" fmla="*/ 515179 h 6083134"/>
                <a:gd name="connsiteX87" fmla="*/ 0 w 9144000"/>
                <a:gd name="connsiteY87" fmla="*/ 348488 h 6083134"/>
                <a:gd name="connsiteX88" fmla="*/ 0 w 9144000"/>
                <a:gd name="connsiteY8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516046 h 6083134"/>
                <a:gd name="connsiteX78" fmla="*/ 4163861 w 9144000"/>
                <a:gd name="connsiteY78" fmla="*/ 1497042 h 6083134"/>
                <a:gd name="connsiteX79" fmla="*/ 4139354 w 9144000"/>
                <a:gd name="connsiteY79" fmla="*/ 1452700 h 6083134"/>
                <a:gd name="connsiteX80" fmla="*/ 4072836 w 9144000"/>
                <a:gd name="connsiteY80" fmla="*/ 1392521 h 6083134"/>
                <a:gd name="connsiteX81" fmla="*/ 3852275 w 9144000"/>
                <a:gd name="connsiteY81" fmla="*/ 1259494 h 6083134"/>
                <a:gd name="connsiteX82" fmla="*/ 3558194 w 9144000"/>
                <a:gd name="connsiteY82" fmla="*/ 1132802 h 6083134"/>
                <a:gd name="connsiteX83" fmla="*/ 3232605 w 9144000"/>
                <a:gd name="connsiteY83" fmla="*/ 1018779 h 6083134"/>
                <a:gd name="connsiteX84" fmla="*/ 2528911 w 9144000"/>
                <a:gd name="connsiteY84" fmla="*/ 825574 h 6083134"/>
                <a:gd name="connsiteX85" fmla="*/ 1030499 w 9144000"/>
                <a:gd name="connsiteY85" fmla="*/ 515179 h 6083134"/>
                <a:gd name="connsiteX86" fmla="*/ 0 w 9144000"/>
                <a:gd name="connsiteY86" fmla="*/ 348488 h 6083134"/>
                <a:gd name="connsiteX87" fmla="*/ 0 w 9144000"/>
                <a:gd name="connsiteY87"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497042 h 6083134"/>
                <a:gd name="connsiteX78" fmla="*/ 4139354 w 9144000"/>
                <a:gd name="connsiteY78" fmla="*/ 1452700 h 6083134"/>
                <a:gd name="connsiteX79" fmla="*/ 4072836 w 9144000"/>
                <a:gd name="connsiteY79" fmla="*/ 1392521 h 6083134"/>
                <a:gd name="connsiteX80" fmla="*/ 3852275 w 9144000"/>
                <a:gd name="connsiteY80" fmla="*/ 1259494 h 6083134"/>
                <a:gd name="connsiteX81" fmla="*/ 3558194 w 9144000"/>
                <a:gd name="connsiteY81" fmla="*/ 1132802 h 6083134"/>
                <a:gd name="connsiteX82" fmla="*/ 3232605 w 9144000"/>
                <a:gd name="connsiteY82" fmla="*/ 1018779 h 6083134"/>
                <a:gd name="connsiteX83" fmla="*/ 2528911 w 9144000"/>
                <a:gd name="connsiteY83" fmla="*/ 825574 h 6083134"/>
                <a:gd name="connsiteX84" fmla="*/ 1030499 w 9144000"/>
                <a:gd name="connsiteY84" fmla="*/ 515179 h 6083134"/>
                <a:gd name="connsiteX85" fmla="*/ 0 w 9144000"/>
                <a:gd name="connsiteY85" fmla="*/ 348488 h 6083134"/>
                <a:gd name="connsiteX86" fmla="*/ 0 w 9144000"/>
                <a:gd name="connsiteY86"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3861 w 9144000"/>
                <a:gd name="connsiteY76" fmla="*/ 1497042 h 6083134"/>
                <a:gd name="connsiteX77" fmla="*/ 4139354 w 9144000"/>
                <a:gd name="connsiteY77" fmla="*/ 1452700 h 6083134"/>
                <a:gd name="connsiteX78" fmla="*/ 4072836 w 9144000"/>
                <a:gd name="connsiteY78" fmla="*/ 1392521 h 6083134"/>
                <a:gd name="connsiteX79" fmla="*/ 3852275 w 9144000"/>
                <a:gd name="connsiteY79" fmla="*/ 1259494 h 6083134"/>
                <a:gd name="connsiteX80" fmla="*/ 3558194 w 9144000"/>
                <a:gd name="connsiteY80" fmla="*/ 1132802 h 6083134"/>
                <a:gd name="connsiteX81" fmla="*/ 3232605 w 9144000"/>
                <a:gd name="connsiteY81" fmla="*/ 1018779 h 6083134"/>
                <a:gd name="connsiteX82" fmla="*/ 2528911 w 9144000"/>
                <a:gd name="connsiteY82" fmla="*/ 825574 h 6083134"/>
                <a:gd name="connsiteX83" fmla="*/ 1030499 w 9144000"/>
                <a:gd name="connsiteY83" fmla="*/ 515179 h 6083134"/>
                <a:gd name="connsiteX84" fmla="*/ 0 w 9144000"/>
                <a:gd name="connsiteY84" fmla="*/ 348488 h 6083134"/>
                <a:gd name="connsiteX85" fmla="*/ 0 w 9144000"/>
                <a:gd name="connsiteY85"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94255 h 6083134"/>
                <a:gd name="connsiteX32" fmla="*/ 2528911 w 9144000"/>
                <a:gd name="connsiteY32" fmla="*/ 3399797 h 6083134"/>
                <a:gd name="connsiteX33" fmla="*/ 2563921 w 9144000"/>
                <a:gd name="connsiteY33" fmla="*/ 3470270 h 6083134"/>
                <a:gd name="connsiteX34" fmla="*/ 2640942 w 9144000"/>
                <a:gd name="connsiteY34" fmla="*/ 3558954 h 6083134"/>
                <a:gd name="connsiteX35" fmla="*/ 2977035 w 9144000"/>
                <a:gd name="connsiteY35" fmla="*/ 3787000 h 6083134"/>
                <a:gd name="connsiteX36" fmla="*/ 3491676 w 9144000"/>
                <a:gd name="connsiteY36" fmla="*/ 4018213 h 6083134"/>
                <a:gd name="connsiteX37" fmla="*/ 4104345 w 9144000"/>
                <a:gd name="connsiteY37" fmla="*/ 4230422 h 6083134"/>
                <a:gd name="connsiteX38" fmla="*/ 4769528 w 9144000"/>
                <a:gd name="connsiteY38" fmla="*/ 4414126 h 6083134"/>
                <a:gd name="connsiteX39" fmla="*/ 6183917 w 9144000"/>
                <a:gd name="connsiteY39" fmla="*/ 4727688 h 6083134"/>
                <a:gd name="connsiteX40" fmla="*/ 7661324 w 9144000"/>
                <a:gd name="connsiteY40" fmla="*/ 4977905 h 6083134"/>
                <a:gd name="connsiteX41" fmla="*/ 9144000 w 9144000"/>
                <a:gd name="connsiteY41" fmla="*/ 5180860 h 6083134"/>
                <a:gd name="connsiteX42" fmla="*/ 9144000 w 9144000"/>
                <a:gd name="connsiteY42" fmla="*/ 6083134 h 6083134"/>
                <a:gd name="connsiteX43" fmla="*/ 4375201 w 9144000"/>
                <a:gd name="connsiteY43" fmla="*/ 6083134 h 6083134"/>
                <a:gd name="connsiteX44" fmla="*/ 3764751 w 9144000"/>
                <a:gd name="connsiteY44" fmla="*/ 5874251 h 6083134"/>
                <a:gd name="connsiteX45" fmla="*/ 3001541 w 9144000"/>
                <a:gd name="connsiteY45" fmla="*/ 5582860 h 6083134"/>
                <a:gd name="connsiteX46" fmla="*/ 2252335 w 9144000"/>
                <a:gd name="connsiteY46" fmla="*/ 5234456 h 6083134"/>
                <a:gd name="connsiteX47" fmla="*/ 1524135 w 9144000"/>
                <a:gd name="connsiteY47" fmla="*/ 4797369 h 6083134"/>
                <a:gd name="connsiteX48" fmla="*/ 1181040 w 9144000"/>
                <a:gd name="connsiteY48" fmla="*/ 4521814 h 6083134"/>
                <a:gd name="connsiteX49" fmla="*/ 879957 w 9144000"/>
                <a:gd name="connsiteY49" fmla="*/ 4186080 h 6083134"/>
                <a:gd name="connsiteX50" fmla="*/ 673400 w 9144000"/>
                <a:gd name="connsiteY50" fmla="*/ 3774331 h 6083134"/>
                <a:gd name="connsiteX51" fmla="*/ 641892 w 9144000"/>
                <a:gd name="connsiteY51" fmla="*/ 3315072 h 6083134"/>
                <a:gd name="connsiteX52" fmla="*/ 645393 w 9144000"/>
                <a:gd name="connsiteY52" fmla="*/ 3286567 h 6083134"/>
                <a:gd name="connsiteX53" fmla="*/ 648456 w 9144000"/>
                <a:gd name="connsiteY53" fmla="*/ 3269938 h 6083134"/>
                <a:gd name="connsiteX54" fmla="*/ 652395 w 9144000"/>
                <a:gd name="connsiteY54" fmla="*/ 3254894 h 6083134"/>
                <a:gd name="connsiteX55" fmla="*/ 655458 w 9144000"/>
                <a:gd name="connsiteY55" fmla="*/ 3246579 h 6083134"/>
                <a:gd name="connsiteX56" fmla="*/ 655896 w 9144000"/>
                <a:gd name="connsiteY56" fmla="*/ 3238265 h 6083134"/>
                <a:gd name="connsiteX57" fmla="*/ 655896 w 9144000"/>
                <a:gd name="connsiteY57" fmla="*/ 3235890 h 6083134"/>
                <a:gd name="connsiteX58" fmla="*/ 658959 w 9144000"/>
                <a:gd name="connsiteY58" fmla="*/ 3230347 h 6083134"/>
                <a:gd name="connsiteX59" fmla="*/ 666398 w 9144000"/>
                <a:gd name="connsiteY59" fmla="*/ 3207384 h 6083134"/>
                <a:gd name="connsiteX60" fmla="*/ 694406 w 9144000"/>
                <a:gd name="connsiteY60" fmla="*/ 3115533 h 6083134"/>
                <a:gd name="connsiteX61" fmla="*/ 778429 w 9144000"/>
                <a:gd name="connsiteY61" fmla="*/ 2925494 h 6083134"/>
                <a:gd name="connsiteX62" fmla="*/ 1062007 w 9144000"/>
                <a:gd name="connsiteY62" fmla="*/ 2548585 h 6083134"/>
                <a:gd name="connsiteX63" fmla="*/ 1506630 w 9144000"/>
                <a:gd name="connsiteY63" fmla="*/ 2222354 h 6083134"/>
                <a:gd name="connsiteX64" fmla="*/ 2031774 w 9144000"/>
                <a:gd name="connsiteY64" fmla="*/ 2016479 h 6083134"/>
                <a:gd name="connsiteX65" fmla="*/ 2532412 w 9144000"/>
                <a:gd name="connsiteY65" fmla="*/ 1905623 h 6083134"/>
                <a:gd name="connsiteX66" fmla="*/ 2984036 w 9144000"/>
                <a:gd name="connsiteY66" fmla="*/ 1851779 h 6083134"/>
                <a:gd name="connsiteX67" fmla="*/ 3386647 w 9144000"/>
                <a:gd name="connsiteY67" fmla="*/ 1816939 h 6083134"/>
                <a:gd name="connsiteX68" fmla="*/ 3726241 w 9144000"/>
                <a:gd name="connsiteY68" fmla="*/ 1782099 h 6083134"/>
                <a:gd name="connsiteX69" fmla="*/ 3967807 w 9144000"/>
                <a:gd name="connsiteY69" fmla="*/ 1740924 h 6083134"/>
                <a:gd name="connsiteX70" fmla="*/ 4030824 w 9144000"/>
                <a:gd name="connsiteY70" fmla="*/ 1725087 h 6083134"/>
                <a:gd name="connsiteX71" fmla="*/ 4072836 w 9144000"/>
                <a:gd name="connsiteY71" fmla="*/ 1709251 h 6083134"/>
                <a:gd name="connsiteX72" fmla="*/ 4111347 w 9144000"/>
                <a:gd name="connsiteY72" fmla="*/ 1680745 h 6083134"/>
                <a:gd name="connsiteX73" fmla="*/ 4142855 w 9144000"/>
                <a:gd name="connsiteY73" fmla="*/ 1623734 h 6083134"/>
                <a:gd name="connsiteX74" fmla="*/ 4139354 w 9144000"/>
                <a:gd name="connsiteY74" fmla="*/ 1452700 h 6083134"/>
                <a:gd name="connsiteX75" fmla="*/ 4072836 w 9144000"/>
                <a:gd name="connsiteY75" fmla="*/ 1392521 h 6083134"/>
                <a:gd name="connsiteX76" fmla="*/ 3852275 w 9144000"/>
                <a:gd name="connsiteY76" fmla="*/ 1259494 h 6083134"/>
                <a:gd name="connsiteX77" fmla="*/ 3558194 w 9144000"/>
                <a:gd name="connsiteY77" fmla="*/ 1132802 h 6083134"/>
                <a:gd name="connsiteX78" fmla="*/ 3232605 w 9144000"/>
                <a:gd name="connsiteY78" fmla="*/ 1018779 h 6083134"/>
                <a:gd name="connsiteX79" fmla="*/ 2528911 w 9144000"/>
                <a:gd name="connsiteY79" fmla="*/ 825574 h 6083134"/>
                <a:gd name="connsiteX80" fmla="*/ 1030499 w 9144000"/>
                <a:gd name="connsiteY80" fmla="*/ 515179 h 6083134"/>
                <a:gd name="connsiteX81" fmla="*/ 0 w 9144000"/>
                <a:gd name="connsiteY81" fmla="*/ 348488 h 6083134"/>
                <a:gd name="connsiteX82" fmla="*/ 0 w 9144000"/>
                <a:gd name="connsiteY82"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94255 h 6083134"/>
                <a:gd name="connsiteX31" fmla="*/ 2528911 w 9144000"/>
                <a:gd name="connsiteY31" fmla="*/ 3399797 h 6083134"/>
                <a:gd name="connsiteX32" fmla="*/ 2563921 w 9144000"/>
                <a:gd name="connsiteY32" fmla="*/ 3470270 h 6083134"/>
                <a:gd name="connsiteX33" fmla="*/ 2640942 w 9144000"/>
                <a:gd name="connsiteY33" fmla="*/ 3558954 h 6083134"/>
                <a:gd name="connsiteX34" fmla="*/ 2977035 w 9144000"/>
                <a:gd name="connsiteY34" fmla="*/ 3787000 h 6083134"/>
                <a:gd name="connsiteX35" fmla="*/ 3491676 w 9144000"/>
                <a:gd name="connsiteY35" fmla="*/ 4018213 h 6083134"/>
                <a:gd name="connsiteX36" fmla="*/ 4104345 w 9144000"/>
                <a:gd name="connsiteY36" fmla="*/ 4230422 h 6083134"/>
                <a:gd name="connsiteX37" fmla="*/ 4769528 w 9144000"/>
                <a:gd name="connsiteY37" fmla="*/ 4414126 h 6083134"/>
                <a:gd name="connsiteX38" fmla="*/ 6183917 w 9144000"/>
                <a:gd name="connsiteY38" fmla="*/ 4727688 h 6083134"/>
                <a:gd name="connsiteX39" fmla="*/ 7661324 w 9144000"/>
                <a:gd name="connsiteY39" fmla="*/ 4977905 h 6083134"/>
                <a:gd name="connsiteX40" fmla="*/ 9144000 w 9144000"/>
                <a:gd name="connsiteY40" fmla="*/ 5180860 h 6083134"/>
                <a:gd name="connsiteX41" fmla="*/ 9144000 w 9144000"/>
                <a:gd name="connsiteY41" fmla="*/ 6083134 h 6083134"/>
                <a:gd name="connsiteX42" fmla="*/ 4375201 w 9144000"/>
                <a:gd name="connsiteY42" fmla="*/ 6083134 h 6083134"/>
                <a:gd name="connsiteX43" fmla="*/ 3764751 w 9144000"/>
                <a:gd name="connsiteY43" fmla="*/ 5874251 h 6083134"/>
                <a:gd name="connsiteX44" fmla="*/ 3001541 w 9144000"/>
                <a:gd name="connsiteY44" fmla="*/ 5582860 h 6083134"/>
                <a:gd name="connsiteX45" fmla="*/ 2252335 w 9144000"/>
                <a:gd name="connsiteY45" fmla="*/ 5234456 h 6083134"/>
                <a:gd name="connsiteX46" fmla="*/ 1524135 w 9144000"/>
                <a:gd name="connsiteY46" fmla="*/ 4797369 h 6083134"/>
                <a:gd name="connsiteX47" fmla="*/ 1181040 w 9144000"/>
                <a:gd name="connsiteY47" fmla="*/ 4521814 h 6083134"/>
                <a:gd name="connsiteX48" fmla="*/ 879957 w 9144000"/>
                <a:gd name="connsiteY48" fmla="*/ 4186080 h 6083134"/>
                <a:gd name="connsiteX49" fmla="*/ 673400 w 9144000"/>
                <a:gd name="connsiteY49" fmla="*/ 3774331 h 6083134"/>
                <a:gd name="connsiteX50" fmla="*/ 641892 w 9144000"/>
                <a:gd name="connsiteY50" fmla="*/ 3315072 h 6083134"/>
                <a:gd name="connsiteX51" fmla="*/ 645393 w 9144000"/>
                <a:gd name="connsiteY51" fmla="*/ 3286567 h 6083134"/>
                <a:gd name="connsiteX52" fmla="*/ 648456 w 9144000"/>
                <a:gd name="connsiteY52" fmla="*/ 3269938 h 6083134"/>
                <a:gd name="connsiteX53" fmla="*/ 652395 w 9144000"/>
                <a:gd name="connsiteY53" fmla="*/ 3254894 h 6083134"/>
                <a:gd name="connsiteX54" fmla="*/ 655458 w 9144000"/>
                <a:gd name="connsiteY54" fmla="*/ 3246579 h 6083134"/>
                <a:gd name="connsiteX55" fmla="*/ 655896 w 9144000"/>
                <a:gd name="connsiteY55" fmla="*/ 3238265 h 6083134"/>
                <a:gd name="connsiteX56" fmla="*/ 655896 w 9144000"/>
                <a:gd name="connsiteY56" fmla="*/ 3235890 h 6083134"/>
                <a:gd name="connsiteX57" fmla="*/ 658959 w 9144000"/>
                <a:gd name="connsiteY57" fmla="*/ 3230347 h 6083134"/>
                <a:gd name="connsiteX58" fmla="*/ 666398 w 9144000"/>
                <a:gd name="connsiteY58" fmla="*/ 3207384 h 6083134"/>
                <a:gd name="connsiteX59" fmla="*/ 694406 w 9144000"/>
                <a:gd name="connsiteY59" fmla="*/ 3115533 h 6083134"/>
                <a:gd name="connsiteX60" fmla="*/ 778429 w 9144000"/>
                <a:gd name="connsiteY60" fmla="*/ 2925494 h 6083134"/>
                <a:gd name="connsiteX61" fmla="*/ 1062007 w 9144000"/>
                <a:gd name="connsiteY61" fmla="*/ 2548585 h 6083134"/>
                <a:gd name="connsiteX62" fmla="*/ 1506630 w 9144000"/>
                <a:gd name="connsiteY62" fmla="*/ 2222354 h 6083134"/>
                <a:gd name="connsiteX63" fmla="*/ 2031774 w 9144000"/>
                <a:gd name="connsiteY63" fmla="*/ 2016479 h 6083134"/>
                <a:gd name="connsiteX64" fmla="*/ 2532412 w 9144000"/>
                <a:gd name="connsiteY64" fmla="*/ 1905623 h 6083134"/>
                <a:gd name="connsiteX65" fmla="*/ 2984036 w 9144000"/>
                <a:gd name="connsiteY65" fmla="*/ 1851779 h 6083134"/>
                <a:gd name="connsiteX66" fmla="*/ 3386647 w 9144000"/>
                <a:gd name="connsiteY66" fmla="*/ 1816939 h 6083134"/>
                <a:gd name="connsiteX67" fmla="*/ 3726241 w 9144000"/>
                <a:gd name="connsiteY67" fmla="*/ 1782099 h 6083134"/>
                <a:gd name="connsiteX68" fmla="*/ 3967807 w 9144000"/>
                <a:gd name="connsiteY68" fmla="*/ 1740924 h 6083134"/>
                <a:gd name="connsiteX69" fmla="*/ 4030824 w 9144000"/>
                <a:gd name="connsiteY69" fmla="*/ 1725087 h 6083134"/>
                <a:gd name="connsiteX70" fmla="*/ 4072836 w 9144000"/>
                <a:gd name="connsiteY70" fmla="*/ 1709251 h 6083134"/>
                <a:gd name="connsiteX71" fmla="*/ 4111347 w 9144000"/>
                <a:gd name="connsiteY71" fmla="*/ 1680745 h 6083134"/>
                <a:gd name="connsiteX72" fmla="*/ 4142855 w 9144000"/>
                <a:gd name="connsiteY72" fmla="*/ 1623734 h 6083134"/>
                <a:gd name="connsiteX73" fmla="*/ 4139354 w 9144000"/>
                <a:gd name="connsiteY73" fmla="*/ 1452700 h 6083134"/>
                <a:gd name="connsiteX74" fmla="*/ 4072836 w 9144000"/>
                <a:gd name="connsiteY74" fmla="*/ 1392521 h 6083134"/>
                <a:gd name="connsiteX75" fmla="*/ 3852275 w 9144000"/>
                <a:gd name="connsiteY75" fmla="*/ 1259494 h 6083134"/>
                <a:gd name="connsiteX76" fmla="*/ 3558194 w 9144000"/>
                <a:gd name="connsiteY76" fmla="*/ 1132802 h 6083134"/>
                <a:gd name="connsiteX77" fmla="*/ 3232605 w 9144000"/>
                <a:gd name="connsiteY77" fmla="*/ 1018779 h 6083134"/>
                <a:gd name="connsiteX78" fmla="*/ 2528911 w 9144000"/>
                <a:gd name="connsiteY78" fmla="*/ 825574 h 6083134"/>
                <a:gd name="connsiteX79" fmla="*/ 1030499 w 9144000"/>
                <a:gd name="connsiteY79" fmla="*/ 515179 h 6083134"/>
                <a:gd name="connsiteX80" fmla="*/ 0 w 9144000"/>
                <a:gd name="connsiteY80" fmla="*/ 348488 h 6083134"/>
                <a:gd name="connsiteX81" fmla="*/ 0 w 9144000"/>
                <a:gd name="connsiteY81"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28911 w 9144000"/>
                <a:gd name="connsiteY30" fmla="*/ 3399797 h 6083134"/>
                <a:gd name="connsiteX31" fmla="*/ 2563921 w 9144000"/>
                <a:gd name="connsiteY31" fmla="*/ 3470270 h 6083134"/>
                <a:gd name="connsiteX32" fmla="*/ 2640942 w 9144000"/>
                <a:gd name="connsiteY32" fmla="*/ 3558954 h 6083134"/>
                <a:gd name="connsiteX33" fmla="*/ 2977035 w 9144000"/>
                <a:gd name="connsiteY33" fmla="*/ 3787000 h 6083134"/>
                <a:gd name="connsiteX34" fmla="*/ 3491676 w 9144000"/>
                <a:gd name="connsiteY34" fmla="*/ 4018213 h 6083134"/>
                <a:gd name="connsiteX35" fmla="*/ 4104345 w 9144000"/>
                <a:gd name="connsiteY35" fmla="*/ 4230422 h 6083134"/>
                <a:gd name="connsiteX36" fmla="*/ 4769528 w 9144000"/>
                <a:gd name="connsiteY36" fmla="*/ 4414126 h 6083134"/>
                <a:gd name="connsiteX37" fmla="*/ 6183917 w 9144000"/>
                <a:gd name="connsiteY37" fmla="*/ 4727688 h 6083134"/>
                <a:gd name="connsiteX38" fmla="*/ 7661324 w 9144000"/>
                <a:gd name="connsiteY38" fmla="*/ 4977905 h 6083134"/>
                <a:gd name="connsiteX39" fmla="*/ 9144000 w 9144000"/>
                <a:gd name="connsiteY39" fmla="*/ 5180860 h 6083134"/>
                <a:gd name="connsiteX40" fmla="*/ 9144000 w 9144000"/>
                <a:gd name="connsiteY40" fmla="*/ 6083134 h 6083134"/>
                <a:gd name="connsiteX41" fmla="*/ 4375201 w 9144000"/>
                <a:gd name="connsiteY41" fmla="*/ 6083134 h 6083134"/>
                <a:gd name="connsiteX42" fmla="*/ 3764751 w 9144000"/>
                <a:gd name="connsiteY42" fmla="*/ 5874251 h 6083134"/>
                <a:gd name="connsiteX43" fmla="*/ 3001541 w 9144000"/>
                <a:gd name="connsiteY43" fmla="*/ 5582860 h 6083134"/>
                <a:gd name="connsiteX44" fmla="*/ 2252335 w 9144000"/>
                <a:gd name="connsiteY44" fmla="*/ 5234456 h 6083134"/>
                <a:gd name="connsiteX45" fmla="*/ 1524135 w 9144000"/>
                <a:gd name="connsiteY45" fmla="*/ 4797369 h 6083134"/>
                <a:gd name="connsiteX46" fmla="*/ 1181040 w 9144000"/>
                <a:gd name="connsiteY46" fmla="*/ 4521814 h 6083134"/>
                <a:gd name="connsiteX47" fmla="*/ 879957 w 9144000"/>
                <a:gd name="connsiteY47" fmla="*/ 4186080 h 6083134"/>
                <a:gd name="connsiteX48" fmla="*/ 673400 w 9144000"/>
                <a:gd name="connsiteY48" fmla="*/ 3774331 h 6083134"/>
                <a:gd name="connsiteX49" fmla="*/ 641892 w 9144000"/>
                <a:gd name="connsiteY49" fmla="*/ 3315072 h 6083134"/>
                <a:gd name="connsiteX50" fmla="*/ 645393 w 9144000"/>
                <a:gd name="connsiteY50" fmla="*/ 3286567 h 6083134"/>
                <a:gd name="connsiteX51" fmla="*/ 648456 w 9144000"/>
                <a:gd name="connsiteY51" fmla="*/ 3269938 h 6083134"/>
                <a:gd name="connsiteX52" fmla="*/ 652395 w 9144000"/>
                <a:gd name="connsiteY52" fmla="*/ 3254894 h 6083134"/>
                <a:gd name="connsiteX53" fmla="*/ 655458 w 9144000"/>
                <a:gd name="connsiteY53" fmla="*/ 3246579 h 6083134"/>
                <a:gd name="connsiteX54" fmla="*/ 655896 w 9144000"/>
                <a:gd name="connsiteY54" fmla="*/ 3238265 h 6083134"/>
                <a:gd name="connsiteX55" fmla="*/ 655896 w 9144000"/>
                <a:gd name="connsiteY55" fmla="*/ 3235890 h 6083134"/>
                <a:gd name="connsiteX56" fmla="*/ 658959 w 9144000"/>
                <a:gd name="connsiteY56" fmla="*/ 3230347 h 6083134"/>
                <a:gd name="connsiteX57" fmla="*/ 666398 w 9144000"/>
                <a:gd name="connsiteY57" fmla="*/ 3207384 h 6083134"/>
                <a:gd name="connsiteX58" fmla="*/ 694406 w 9144000"/>
                <a:gd name="connsiteY58" fmla="*/ 3115533 h 6083134"/>
                <a:gd name="connsiteX59" fmla="*/ 778429 w 9144000"/>
                <a:gd name="connsiteY59" fmla="*/ 2925494 h 6083134"/>
                <a:gd name="connsiteX60" fmla="*/ 1062007 w 9144000"/>
                <a:gd name="connsiteY60" fmla="*/ 2548585 h 6083134"/>
                <a:gd name="connsiteX61" fmla="*/ 1506630 w 9144000"/>
                <a:gd name="connsiteY61" fmla="*/ 2222354 h 6083134"/>
                <a:gd name="connsiteX62" fmla="*/ 2031774 w 9144000"/>
                <a:gd name="connsiteY62" fmla="*/ 2016479 h 6083134"/>
                <a:gd name="connsiteX63" fmla="*/ 2532412 w 9144000"/>
                <a:gd name="connsiteY63" fmla="*/ 1905623 h 6083134"/>
                <a:gd name="connsiteX64" fmla="*/ 2984036 w 9144000"/>
                <a:gd name="connsiteY64" fmla="*/ 1851779 h 6083134"/>
                <a:gd name="connsiteX65" fmla="*/ 3386647 w 9144000"/>
                <a:gd name="connsiteY65" fmla="*/ 1816939 h 6083134"/>
                <a:gd name="connsiteX66" fmla="*/ 3726241 w 9144000"/>
                <a:gd name="connsiteY66" fmla="*/ 1782099 h 6083134"/>
                <a:gd name="connsiteX67" fmla="*/ 3967807 w 9144000"/>
                <a:gd name="connsiteY67" fmla="*/ 1740924 h 6083134"/>
                <a:gd name="connsiteX68" fmla="*/ 4030824 w 9144000"/>
                <a:gd name="connsiteY68" fmla="*/ 1725087 h 6083134"/>
                <a:gd name="connsiteX69" fmla="*/ 4072836 w 9144000"/>
                <a:gd name="connsiteY69" fmla="*/ 1709251 h 6083134"/>
                <a:gd name="connsiteX70" fmla="*/ 4111347 w 9144000"/>
                <a:gd name="connsiteY70" fmla="*/ 1680745 h 6083134"/>
                <a:gd name="connsiteX71" fmla="*/ 4142855 w 9144000"/>
                <a:gd name="connsiteY71" fmla="*/ 1623734 h 6083134"/>
                <a:gd name="connsiteX72" fmla="*/ 4139354 w 9144000"/>
                <a:gd name="connsiteY72" fmla="*/ 1452700 h 6083134"/>
                <a:gd name="connsiteX73" fmla="*/ 4072836 w 9144000"/>
                <a:gd name="connsiteY73" fmla="*/ 1392521 h 6083134"/>
                <a:gd name="connsiteX74" fmla="*/ 3852275 w 9144000"/>
                <a:gd name="connsiteY74" fmla="*/ 1259494 h 6083134"/>
                <a:gd name="connsiteX75" fmla="*/ 3558194 w 9144000"/>
                <a:gd name="connsiteY75" fmla="*/ 1132802 h 6083134"/>
                <a:gd name="connsiteX76" fmla="*/ 3232605 w 9144000"/>
                <a:gd name="connsiteY76" fmla="*/ 1018779 h 6083134"/>
                <a:gd name="connsiteX77" fmla="*/ 2528911 w 9144000"/>
                <a:gd name="connsiteY77" fmla="*/ 825574 h 6083134"/>
                <a:gd name="connsiteX78" fmla="*/ 1030499 w 9144000"/>
                <a:gd name="connsiteY78" fmla="*/ 515179 h 6083134"/>
                <a:gd name="connsiteX79" fmla="*/ 0 w 9144000"/>
                <a:gd name="connsiteY79" fmla="*/ 348488 h 6083134"/>
                <a:gd name="connsiteX80" fmla="*/ 0 w 9144000"/>
                <a:gd name="connsiteY80"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63921 w 9144000"/>
                <a:gd name="connsiteY30" fmla="*/ 3470270 h 6083134"/>
                <a:gd name="connsiteX31" fmla="*/ 2640942 w 9144000"/>
                <a:gd name="connsiteY31" fmla="*/ 3558954 h 6083134"/>
                <a:gd name="connsiteX32" fmla="*/ 2977035 w 9144000"/>
                <a:gd name="connsiteY32" fmla="*/ 3787000 h 6083134"/>
                <a:gd name="connsiteX33" fmla="*/ 3491676 w 9144000"/>
                <a:gd name="connsiteY33" fmla="*/ 4018213 h 6083134"/>
                <a:gd name="connsiteX34" fmla="*/ 4104345 w 9144000"/>
                <a:gd name="connsiteY34" fmla="*/ 4230422 h 6083134"/>
                <a:gd name="connsiteX35" fmla="*/ 4769528 w 9144000"/>
                <a:gd name="connsiteY35" fmla="*/ 4414126 h 6083134"/>
                <a:gd name="connsiteX36" fmla="*/ 6183917 w 9144000"/>
                <a:gd name="connsiteY36" fmla="*/ 4727688 h 6083134"/>
                <a:gd name="connsiteX37" fmla="*/ 7661324 w 9144000"/>
                <a:gd name="connsiteY37" fmla="*/ 4977905 h 6083134"/>
                <a:gd name="connsiteX38" fmla="*/ 9144000 w 9144000"/>
                <a:gd name="connsiteY38" fmla="*/ 5180860 h 6083134"/>
                <a:gd name="connsiteX39" fmla="*/ 9144000 w 9144000"/>
                <a:gd name="connsiteY39" fmla="*/ 6083134 h 6083134"/>
                <a:gd name="connsiteX40" fmla="*/ 4375201 w 9144000"/>
                <a:gd name="connsiteY40" fmla="*/ 6083134 h 6083134"/>
                <a:gd name="connsiteX41" fmla="*/ 3764751 w 9144000"/>
                <a:gd name="connsiteY41" fmla="*/ 5874251 h 6083134"/>
                <a:gd name="connsiteX42" fmla="*/ 3001541 w 9144000"/>
                <a:gd name="connsiteY42" fmla="*/ 5582860 h 6083134"/>
                <a:gd name="connsiteX43" fmla="*/ 2252335 w 9144000"/>
                <a:gd name="connsiteY43" fmla="*/ 5234456 h 6083134"/>
                <a:gd name="connsiteX44" fmla="*/ 1524135 w 9144000"/>
                <a:gd name="connsiteY44" fmla="*/ 4797369 h 6083134"/>
                <a:gd name="connsiteX45" fmla="*/ 1181040 w 9144000"/>
                <a:gd name="connsiteY45" fmla="*/ 4521814 h 6083134"/>
                <a:gd name="connsiteX46" fmla="*/ 879957 w 9144000"/>
                <a:gd name="connsiteY46" fmla="*/ 4186080 h 6083134"/>
                <a:gd name="connsiteX47" fmla="*/ 673400 w 9144000"/>
                <a:gd name="connsiteY47" fmla="*/ 3774331 h 6083134"/>
                <a:gd name="connsiteX48" fmla="*/ 641892 w 9144000"/>
                <a:gd name="connsiteY48" fmla="*/ 3315072 h 6083134"/>
                <a:gd name="connsiteX49" fmla="*/ 645393 w 9144000"/>
                <a:gd name="connsiteY49" fmla="*/ 3286567 h 6083134"/>
                <a:gd name="connsiteX50" fmla="*/ 648456 w 9144000"/>
                <a:gd name="connsiteY50" fmla="*/ 3269938 h 6083134"/>
                <a:gd name="connsiteX51" fmla="*/ 652395 w 9144000"/>
                <a:gd name="connsiteY51" fmla="*/ 3254894 h 6083134"/>
                <a:gd name="connsiteX52" fmla="*/ 655458 w 9144000"/>
                <a:gd name="connsiteY52" fmla="*/ 3246579 h 6083134"/>
                <a:gd name="connsiteX53" fmla="*/ 655896 w 9144000"/>
                <a:gd name="connsiteY53" fmla="*/ 3238265 h 6083134"/>
                <a:gd name="connsiteX54" fmla="*/ 655896 w 9144000"/>
                <a:gd name="connsiteY54" fmla="*/ 3235890 h 6083134"/>
                <a:gd name="connsiteX55" fmla="*/ 658959 w 9144000"/>
                <a:gd name="connsiteY55" fmla="*/ 3230347 h 6083134"/>
                <a:gd name="connsiteX56" fmla="*/ 666398 w 9144000"/>
                <a:gd name="connsiteY56" fmla="*/ 3207384 h 6083134"/>
                <a:gd name="connsiteX57" fmla="*/ 694406 w 9144000"/>
                <a:gd name="connsiteY57" fmla="*/ 3115533 h 6083134"/>
                <a:gd name="connsiteX58" fmla="*/ 778429 w 9144000"/>
                <a:gd name="connsiteY58" fmla="*/ 2925494 h 6083134"/>
                <a:gd name="connsiteX59" fmla="*/ 1062007 w 9144000"/>
                <a:gd name="connsiteY59" fmla="*/ 2548585 h 6083134"/>
                <a:gd name="connsiteX60" fmla="*/ 1506630 w 9144000"/>
                <a:gd name="connsiteY60" fmla="*/ 2222354 h 6083134"/>
                <a:gd name="connsiteX61" fmla="*/ 2031774 w 9144000"/>
                <a:gd name="connsiteY61" fmla="*/ 2016479 h 6083134"/>
                <a:gd name="connsiteX62" fmla="*/ 2532412 w 9144000"/>
                <a:gd name="connsiteY62" fmla="*/ 1905623 h 6083134"/>
                <a:gd name="connsiteX63" fmla="*/ 2984036 w 9144000"/>
                <a:gd name="connsiteY63" fmla="*/ 1851779 h 6083134"/>
                <a:gd name="connsiteX64" fmla="*/ 3386647 w 9144000"/>
                <a:gd name="connsiteY64" fmla="*/ 1816939 h 6083134"/>
                <a:gd name="connsiteX65" fmla="*/ 3726241 w 9144000"/>
                <a:gd name="connsiteY65" fmla="*/ 1782099 h 6083134"/>
                <a:gd name="connsiteX66" fmla="*/ 3967807 w 9144000"/>
                <a:gd name="connsiteY66" fmla="*/ 1740924 h 6083134"/>
                <a:gd name="connsiteX67" fmla="*/ 4030824 w 9144000"/>
                <a:gd name="connsiteY67" fmla="*/ 1725087 h 6083134"/>
                <a:gd name="connsiteX68" fmla="*/ 4072836 w 9144000"/>
                <a:gd name="connsiteY68" fmla="*/ 1709251 h 6083134"/>
                <a:gd name="connsiteX69" fmla="*/ 4111347 w 9144000"/>
                <a:gd name="connsiteY69" fmla="*/ 1680745 h 6083134"/>
                <a:gd name="connsiteX70" fmla="*/ 4142855 w 9144000"/>
                <a:gd name="connsiteY70" fmla="*/ 1623734 h 6083134"/>
                <a:gd name="connsiteX71" fmla="*/ 4139354 w 9144000"/>
                <a:gd name="connsiteY71" fmla="*/ 1452700 h 6083134"/>
                <a:gd name="connsiteX72" fmla="*/ 4072836 w 9144000"/>
                <a:gd name="connsiteY72" fmla="*/ 1392521 h 6083134"/>
                <a:gd name="connsiteX73" fmla="*/ 3852275 w 9144000"/>
                <a:gd name="connsiteY73" fmla="*/ 1259494 h 6083134"/>
                <a:gd name="connsiteX74" fmla="*/ 3558194 w 9144000"/>
                <a:gd name="connsiteY74" fmla="*/ 1132802 h 6083134"/>
                <a:gd name="connsiteX75" fmla="*/ 3232605 w 9144000"/>
                <a:gd name="connsiteY75" fmla="*/ 1018779 h 6083134"/>
                <a:gd name="connsiteX76" fmla="*/ 2528911 w 9144000"/>
                <a:gd name="connsiteY76" fmla="*/ 825574 h 6083134"/>
                <a:gd name="connsiteX77" fmla="*/ 1030499 w 9144000"/>
                <a:gd name="connsiteY77" fmla="*/ 515179 h 6083134"/>
                <a:gd name="connsiteX78" fmla="*/ 0 w 9144000"/>
                <a:gd name="connsiteY78" fmla="*/ 348488 h 6083134"/>
                <a:gd name="connsiteX79" fmla="*/ 0 w 9144000"/>
                <a:gd name="connsiteY79"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44000" h="6083134">
                  <a:moveTo>
                    <a:pt x="0" y="0"/>
                  </a:moveTo>
                  <a:cubicBezTo>
                    <a:pt x="386744" y="30675"/>
                    <a:pt x="773389" y="66040"/>
                    <a:pt x="1160034" y="109764"/>
                  </a:cubicBezTo>
                  <a:cubicBezTo>
                    <a:pt x="1692181" y="166775"/>
                    <a:pt x="2224327" y="236456"/>
                    <a:pt x="2756474" y="328308"/>
                  </a:cubicBezTo>
                  <a:cubicBezTo>
                    <a:pt x="3022547" y="372650"/>
                    <a:pt x="3288620" y="426494"/>
                    <a:pt x="3554693" y="489840"/>
                  </a:cubicBezTo>
                  <a:cubicBezTo>
                    <a:pt x="3691231" y="521513"/>
                    <a:pt x="3824268" y="556353"/>
                    <a:pt x="3957304" y="597528"/>
                  </a:cubicBezTo>
                  <a:cubicBezTo>
                    <a:pt x="4090341" y="635536"/>
                    <a:pt x="4226878" y="679878"/>
                    <a:pt x="4359915" y="733722"/>
                  </a:cubicBezTo>
                  <a:cubicBezTo>
                    <a:pt x="4492952" y="787566"/>
                    <a:pt x="4629489" y="850912"/>
                    <a:pt x="4762526" y="933262"/>
                  </a:cubicBezTo>
                  <a:cubicBezTo>
                    <a:pt x="4825543" y="974437"/>
                    <a:pt x="4892062" y="1021947"/>
                    <a:pt x="4951578" y="1075791"/>
                  </a:cubicBezTo>
                  <a:cubicBezTo>
                    <a:pt x="5014595" y="1129635"/>
                    <a:pt x="5070611" y="1196148"/>
                    <a:pt x="5112622" y="1268996"/>
                  </a:cubicBezTo>
                  <a:cubicBezTo>
                    <a:pt x="5133628" y="1303836"/>
                    <a:pt x="5151133" y="1345011"/>
                    <a:pt x="5165137" y="1383019"/>
                  </a:cubicBezTo>
                  <a:cubicBezTo>
                    <a:pt x="5172139" y="1405190"/>
                    <a:pt x="5175640" y="1424194"/>
                    <a:pt x="5182642" y="1446365"/>
                  </a:cubicBezTo>
                  <a:lnTo>
                    <a:pt x="5182642" y="1452700"/>
                  </a:lnTo>
                  <a:lnTo>
                    <a:pt x="5185705" y="1464181"/>
                  </a:lnTo>
                  <a:lnTo>
                    <a:pt x="5189643" y="1490707"/>
                  </a:lnTo>
                  <a:cubicBezTo>
                    <a:pt x="5203647" y="1547719"/>
                    <a:pt x="5210649" y="1607897"/>
                    <a:pt x="5210649" y="1671243"/>
                  </a:cubicBezTo>
                  <a:cubicBezTo>
                    <a:pt x="5210649" y="1737757"/>
                    <a:pt x="5200146" y="1807437"/>
                    <a:pt x="5179141" y="1877118"/>
                  </a:cubicBezTo>
                  <a:cubicBezTo>
                    <a:pt x="5154634" y="1949966"/>
                    <a:pt x="5119624" y="2025981"/>
                    <a:pt x="5063609" y="2095662"/>
                  </a:cubicBezTo>
                  <a:cubicBezTo>
                    <a:pt x="5011094" y="2168509"/>
                    <a:pt x="4937574" y="2235023"/>
                    <a:pt x="4860553" y="2292034"/>
                  </a:cubicBezTo>
                  <a:cubicBezTo>
                    <a:pt x="4780031" y="2349046"/>
                    <a:pt x="4696008" y="2396555"/>
                    <a:pt x="4608483" y="2437730"/>
                  </a:cubicBezTo>
                  <a:cubicBezTo>
                    <a:pt x="4524460" y="2478905"/>
                    <a:pt x="4440437" y="2510578"/>
                    <a:pt x="4356414" y="2539084"/>
                  </a:cubicBezTo>
                  <a:cubicBezTo>
                    <a:pt x="4275892" y="2567589"/>
                    <a:pt x="4195370" y="2589760"/>
                    <a:pt x="4118349" y="2611932"/>
                  </a:cubicBezTo>
                  <a:cubicBezTo>
                    <a:pt x="3967807" y="2653106"/>
                    <a:pt x="3824268" y="2684779"/>
                    <a:pt x="3687730" y="2713285"/>
                  </a:cubicBezTo>
                  <a:cubicBezTo>
                    <a:pt x="3554693" y="2741791"/>
                    <a:pt x="3428659" y="2767129"/>
                    <a:pt x="3313127" y="2795635"/>
                  </a:cubicBezTo>
                  <a:cubicBezTo>
                    <a:pt x="3194094" y="2820973"/>
                    <a:pt x="3089065" y="2849479"/>
                    <a:pt x="2994539" y="2877985"/>
                  </a:cubicBezTo>
                  <a:cubicBezTo>
                    <a:pt x="2900013" y="2906490"/>
                    <a:pt x="2819491" y="2938163"/>
                    <a:pt x="2756474" y="2969836"/>
                  </a:cubicBezTo>
                  <a:cubicBezTo>
                    <a:pt x="2693456" y="3001509"/>
                    <a:pt x="2647944" y="3030015"/>
                    <a:pt x="2619936" y="3061688"/>
                  </a:cubicBezTo>
                  <a:cubicBezTo>
                    <a:pt x="2588428" y="3090194"/>
                    <a:pt x="2574424" y="3115532"/>
                    <a:pt x="2560420" y="3147205"/>
                  </a:cubicBezTo>
                  <a:cubicBezTo>
                    <a:pt x="2546416" y="3178878"/>
                    <a:pt x="2535913" y="3216886"/>
                    <a:pt x="2528911" y="3261228"/>
                  </a:cubicBezTo>
                  <a:cubicBezTo>
                    <a:pt x="2528911" y="3283399"/>
                    <a:pt x="2525908" y="3295885"/>
                    <a:pt x="2525410" y="3330909"/>
                  </a:cubicBezTo>
                  <a:cubicBezTo>
                    <a:pt x="2524912" y="3365933"/>
                    <a:pt x="2537749" y="3435246"/>
                    <a:pt x="2563921" y="3470270"/>
                  </a:cubicBezTo>
                  <a:cubicBezTo>
                    <a:pt x="2590093" y="3505294"/>
                    <a:pt x="2605932" y="3524114"/>
                    <a:pt x="2640942" y="3558954"/>
                  </a:cubicBezTo>
                  <a:cubicBezTo>
                    <a:pt x="2710961" y="3625468"/>
                    <a:pt x="2829994" y="3707817"/>
                    <a:pt x="2977035" y="3787000"/>
                  </a:cubicBezTo>
                  <a:cubicBezTo>
                    <a:pt x="3124075" y="3866183"/>
                    <a:pt x="3302624" y="3945365"/>
                    <a:pt x="3491676" y="4018213"/>
                  </a:cubicBezTo>
                  <a:cubicBezTo>
                    <a:pt x="3684229" y="4094228"/>
                    <a:pt x="3890786" y="4163909"/>
                    <a:pt x="4104345" y="4230422"/>
                  </a:cubicBezTo>
                  <a:cubicBezTo>
                    <a:pt x="4317903" y="4293768"/>
                    <a:pt x="4541965" y="4357114"/>
                    <a:pt x="4769528" y="4414126"/>
                  </a:cubicBezTo>
                  <a:cubicBezTo>
                    <a:pt x="5224653" y="4531316"/>
                    <a:pt x="5700784" y="4635837"/>
                    <a:pt x="6183917" y="4727688"/>
                  </a:cubicBezTo>
                  <a:cubicBezTo>
                    <a:pt x="6670551" y="4819540"/>
                    <a:pt x="7164187" y="4905057"/>
                    <a:pt x="7661324" y="4977905"/>
                  </a:cubicBezTo>
                  <a:cubicBezTo>
                    <a:pt x="8150979" y="5052776"/>
                    <a:pt x="8647427" y="5121502"/>
                    <a:pt x="9144000" y="5180860"/>
                  </a:cubicBezTo>
                  <a:lnTo>
                    <a:pt x="9144000" y="6083134"/>
                  </a:lnTo>
                  <a:lnTo>
                    <a:pt x="4375201" y="6083134"/>
                  </a:lnTo>
                  <a:cubicBezTo>
                    <a:pt x="4170572" y="6017183"/>
                    <a:pt x="3967105" y="5947479"/>
                    <a:pt x="3764751" y="5874251"/>
                  </a:cubicBezTo>
                  <a:cubicBezTo>
                    <a:pt x="3509181" y="5785567"/>
                    <a:pt x="3253610" y="5687380"/>
                    <a:pt x="3001541" y="5582860"/>
                  </a:cubicBezTo>
                  <a:cubicBezTo>
                    <a:pt x="2749472" y="5475171"/>
                    <a:pt x="2500903" y="5361149"/>
                    <a:pt x="2252335" y="5234456"/>
                  </a:cubicBezTo>
                  <a:cubicBezTo>
                    <a:pt x="2003767" y="5107764"/>
                    <a:pt x="1758699" y="4965236"/>
                    <a:pt x="1524135" y="4797369"/>
                  </a:cubicBezTo>
                  <a:cubicBezTo>
                    <a:pt x="1405102" y="4715019"/>
                    <a:pt x="1289570" y="4623167"/>
                    <a:pt x="1181040" y="4521814"/>
                  </a:cubicBezTo>
                  <a:cubicBezTo>
                    <a:pt x="1072510" y="4420460"/>
                    <a:pt x="970982" y="4309605"/>
                    <a:pt x="879957" y="4186080"/>
                  </a:cubicBezTo>
                  <a:cubicBezTo>
                    <a:pt x="792433" y="4059388"/>
                    <a:pt x="718913" y="3923194"/>
                    <a:pt x="673400" y="3774331"/>
                  </a:cubicBezTo>
                  <a:cubicBezTo>
                    <a:pt x="627888" y="3625468"/>
                    <a:pt x="617385" y="3467103"/>
                    <a:pt x="641892" y="3315072"/>
                  </a:cubicBezTo>
                  <a:lnTo>
                    <a:pt x="645393" y="3286567"/>
                  </a:lnTo>
                  <a:lnTo>
                    <a:pt x="648456" y="3269938"/>
                  </a:lnTo>
                  <a:cubicBezTo>
                    <a:pt x="652395" y="3264395"/>
                    <a:pt x="652395" y="3254894"/>
                    <a:pt x="652395" y="3254894"/>
                  </a:cubicBezTo>
                  <a:lnTo>
                    <a:pt x="655458" y="3246579"/>
                  </a:lnTo>
                  <a:lnTo>
                    <a:pt x="655896" y="3238265"/>
                  </a:lnTo>
                  <a:lnTo>
                    <a:pt x="655896" y="3235890"/>
                  </a:lnTo>
                  <a:lnTo>
                    <a:pt x="658959" y="3230347"/>
                  </a:lnTo>
                  <a:lnTo>
                    <a:pt x="666398" y="3207384"/>
                  </a:lnTo>
                  <a:cubicBezTo>
                    <a:pt x="673400" y="3178878"/>
                    <a:pt x="683903" y="3147205"/>
                    <a:pt x="694406" y="3115533"/>
                  </a:cubicBezTo>
                  <a:cubicBezTo>
                    <a:pt x="718913" y="3052186"/>
                    <a:pt x="746921" y="2988840"/>
                    <a:pt x="778429" y="2925494"/>
                  </a:cubicBezTo>
                  <a:cubicBezTo>
                    <a:pt x="844948" y="2798802"/>
                    <a:pt x="939474" y="2668943"/>
                    <a:pt x="1062007" y="2548585"/>
                  </a:cubicBezTo>
                  <a:cubicBezTo>
                    <a:pt x="1184541" y="2425061"/>
                    <a:pt x="1338583" y="2314205"/>
                    <a:pt x="1506630" y="2222354"/>
                  </a:cubicBezTo>
                  <a:cubicBezTo>
                    <a:pt x="1678177" y="2133669"/>
                    <a:pt x="1856726" y="2067156"/>
                    <a:pt x="2031774" y="2016479"/>
                  </a:cubicBezTo>
                  <a:cubicBezTo>
                    <a:pt x="2203322" y="1965802"/>
                    <a:pt x="2371368" y="1930962"/>
                    <a:pt x="2532412" y="1905623"/>
                  </a:cubicBezTo>
                  <a:cubicBezTo>
                    <a:pt x="2689956" y="1880285"/>
                    <a:pt x="2840497" y="1864449"/>
                    <a:pt x="2984036" y="1851779"/>
                  </a:cubicBezTo>
                  <a:cubicBezTo>
                    <a:pt x="3127576" y="1835943"/>
                    <a:pt x="3260612" y="1826441"/>
                    <a:pt x="3386647" y="1816939"/>
                  </a:cubicBezTo>
                  <a:cubicBezTo>
                    <a:pt x="3512682" y="1804270"/>
                    <a:pt x="3628214" y="1794768"/>
                    <a:pt x="3726241" y="1782099"/>
                  </a:cubicBezTo>
                  <a:cubicBezTo>
                    <a:pt x="3827769" y="1769430"/>
                    <a:pt x="3911792" y="1756760"/>
                    <a:pt x="3967807" y="1740924"/>
                  </a:cubicBezTo>
                  <a:cubicBezTo>
                    <a:pt x="3995815" y="1734589"/>
                    <a:pt x="4016821" y="1728255"/>
                    <a:pt x="4030824" y="1725087"/>
                  </a:cubicBezTo>
                  <a:cubicBezTo>
                    <a:pt x="4048329" y="1718753"/>
                    <a:pt x="4058832" y="1715586"/>
                    <a:pt x="4072836" y="1709251"/>
                  </a:cubicBezTo>
                  <a:cubicBezTo>
                    <a:pt x="4083339" y="1702916"/>
                    <a:pt x="4097343" y="1696582"/>
                    <a:pt x="4111347" y="1680745"/>
                  </a:cubicBezTo>
                  <a:cubicBezTo>
                    <a:pt x="4121849" y="1668076"/>
                    <a:pt x="4132352" y="1645905"/>
                    <a:pt x="4142855" y="1623734"/>
                  </a:cubicBezTo>
                  <a:cubicBezTo>
                    <a:pt x="4168478" y="1576202"/>
                    <a:pt x="4173884" y="1508380"/>
                    <a:pt x="4139354" y="1452700"/>
                  </a:cubicBezTo>
                  <a:cubicBezTo>
                    <a:pt x="4125350" y="1436863"/>
                    <a:pt x="4100844" y="1414692"/>
                    <a:pt x="4072836" y="1392521"/>
                  </a:cubicBezTo>
                  <a:cubicBezTo>
                    <a:pt x="4016821" y="1348179"/>
                    <a:pt x="3939799" y="1300669"/>
                    <a:pt x="3852275" y="1259494"/>
                  </a:cubicBezTo>
                  <a:cubicBezTo>
                    <a:pt x="3761250" y="1215152"/>
                    <a:pt x="3663223" y="1173977"/>
                    <a:pt x="3558194" y="1132802"/>
                  </a:cubicBezTo>
                  <a:cubicBezTo>
                    <a:pt x="3456666" y="1091627"/>
                    <a:pt x="3344636" y="1056787"/>
                    <a:pt x="3232605" y="1018779"/>
                  </a:cubicBezTo>
                  <a:cubicBezTo>
                    <a:pt x="3008543" y="949099"/>
                    <a:pt x="2770478" y="885753"/>
                    <a:pt x="2528911" y="825574"/>
                  </a:cubicBezTo>
                  <a:cubicBezTo>
                    <a:pt x="2042277" y="705217"/>
                    <a:pt x="1538138" y="607030"/>
                    <a:pt x="1030499" y="515179"/>
                  </a:cubicBezTo>
                  <a:cubicBezTo>
                    <a:pt x="689847" y="455667"/>
                    <a:pt x="346041" y="400434"/>
                    <a:pt x="0" y="348488"/>
                  </a:cubicBezTo>
                  <a:lnTo>
                    <a:pt x="0" y="0"/>
                  </a:lnTo>
                  <a:close/>
                </a:path>
              </a:pathLst>
            </a:custGeom>
            <a:solidFill>
              <a:schemeClr val="bg1">
                <a:lumMod val="85000"/>
              </a:schemeClr>
            </a:solidFill>
            <a:ln w="38100">
              <a:solidFill>
                <a:schemeClr val="tx1">
                  <a:lumMod val="85000"/>
                  <a:lumOff val="15000"/>
                </a:schemeClr>
              </a:solidFill>
            </a:ln>
          </p:spPr>
          <p:txBody>
            <a:bodyPr/>
            <a:lstStyle/>
            <a:p>
              <a:pPr eaLnBrk="1" fontAlgn="auto" hangingPunct="1">
                <a:spcBef>
                  <a:spcPts val="0"/>
                </a:spcBef>
                <a:spcAft>
                  <a:spcPts val="0"/>
                </a:spcAft>
                <a:defRPr/>
              </a:pPr>
              <a:endParaRPr kumimoji="0" lang="en-US">
                <a:latin typeface="+mn-lt"/>
                <a:ea typeface="+mn-ea"/>
              </a:endParaRPr>
            </a:p>
          </p:txBody>
        </p:sp>
        <p:sp>
          <p:nvSpPr>
            <p:cNvPr id="9" name="Freeform 7"/>
            <p:cNvSpPr>
              <a:spLocks/>
            </p:cNvSpPr>
            <p:nvPr/>
          </p:nvSpPr>
          <p:spPr bwMode="auto">
            <a:xfrm>
              <a:off x="0" y="796640"/>
              <a:ext cx="9144000" cy="6061361"/>
            </a:xfrm>
            <a:custGeom>
              <a:avLst/>
              <a:gdLst>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7011 w 9143999"/>
                <a:gd name="connsiteY33" fmla="*/ 3362035 h 6061990"/>
                <a:gd name="connsiteX34" fmla="*/ 2406574 w 9143999"/>
                <a:gd name="connsiteY34" fmla="*/ 3366390 h 6061990"/>
                <a:gd name="connsiteX35" fmla="*/ 2410075 w 9143999"/>
                <a:gd name="connsiteY35" fmla="*/ 3371932 h 6061990"/>
                <a:gd name="connsiteX36" fmla="*/ 2445086 w 9143999"/>
                <a:gd name="connsiteY36" fmla="*/ 3470900 h 6061990"/>
                <a:gd name="connsiteX37" fmla="*/ 2529111 w 9143999"/>
                <a:gd name="connsiteY37" fmla="*/ 3575409 h 6061990"/>
                <a:gd name="connsiteX38" fmla="*/ 2886218 w 9143999"/>
                <a:gd name="connsiteY38" fmla="*/ 3828766 h 6061990"/>
                <a:gd name="connsiteX39" fmla="*/ 3414877 w 9143999"/>
                <a:gd name="connsiteY39" fmla="*/ 4075790 h 6061990"/>
                <a:gd name="connsiteX40" fmla="*/ 4034564 w 9143999"/>
                <a:gd name="connsiteY40" fmla="*/ 4294310 h 6061990"/>
                <a:gd name="connsiteX41" fmla="*/ 4706767 w 9143999"/>
                <a:gd name="connsiteY41" fmla="*/ 4487495 h 6061990"/>
                <a:gd name="connsiteX42" fmla="*/ 6128195 w 9143999"/>
                <a:gd name="connsiteY42" fmla="*/ 4810525 h 6061990"/>
                <a:gd name="connsiteX43" fmla="*/ 7609141 w 9143999"/>
                <a:gd name="connsiteY43" fmla="*/ 5070216 h 6061990"/>
                <a:gd name="connsiteX44" fmla="*/ 9118095 w 9143999"/>
                <a:gd name="connsiteY44" fmla="*/ 5285570 h 6061990"/>
                <a:gd name="connsiteX45" fmla="*/ 9143999 w 9143999"/>
                <a:gd name="connsiteY45" fmla="*/ 5288702 h 6061990"/>
                <a:gd name="connsiteX46" fmla="*/ 9143999 w 9143999"/>
                <a:gd name="connsiteY46" fmla="*/ 6061990 h 6061990"/>
                <a:gd name="connsiteX47" fmla="*/ 4752032 w 9143999"/>
                <a:gd name="connsiteY47" fmla="*/ 6061990 h 6061990"/>
                <a:gd name="connsiteX48" fmla="*/ 3828002 w 9143999"/>
                <a:gd name="connsiteY48" fmla="*/ 5760614 h 6061990"/>
                <a:gd name="connsiteX49" fmla="*/ 3071774 w 9143999"/>
                <a:gd name="connsiteY49" fmla="*/ 5475587 h 6061990"/>
                <a:gd name="connsiteX50" fmla="*/ 2329551 w 9143999"/>
                <a:gd name="connsiteY50" fmla="*/ 5136722 h 6061990"/>
                <a:gd name="connsiteX51" fmla="*/ 1615336 w 9143999"/>
                <a:gd name="connsiteY51" fmla="*/ 4712349 h 6061990"/>
                <a:gd name="connsiteX52" fmla="*/ 1282736 w 9143999"/>
                <a:gd name="connsiteY52" fmla="*/ 4446324 h 6061990"/>
                <a:gd name="connsiteX53" fmla="*/ 992148 w 9143999"/>
                <a:gd name="connsiteY53" fmla="*/ 4123294 h 6061990"/>
                <a:gd name="connsiteX54" fmla="*/ 792588 w 9143999"/>
                <a:gd name="connsiteY54" fmla="*/ 3733758 h 6061990"/>
                <a:gd name="connsiteX55" fmla="*/ 761078 w 9143999"/>
                <a:gd name="connsiteY55" fmla="*/ 3296717 h 6061990"/>
                <a:gd name="connsiteX56" fmla="*/ 764579 w 9143999"/>
                <a:gd name="connsiteY56" fmla="*/ 3271381 h 6061990"/>
                <a:gd name="connsiteX57" fmla="*/ 767643 w 9143999"/>
                <a:gd name="connsiteY57" fmla="*/ 3257526 h 6061990"/>
                <a:gd name="connsiteX58" fmla="*/ 771582 w 9143999"/>
                <a:gd name="connsiteY58" fmla="*/ 3242878 h 6061990"/>
                <a:gd name="connsiteX59" fmla="*/ 774645 w 9143999"/>
                <a:gd name="connsiteY59" fmla="*/ 3234565 h 6061990"/>
                <a:gd name="connsiteX60" fmla="*/ 775083 w 9143999"/>
                <a:gd name="connsiteY60" fmla="*/ 3226251 h 6061990"/>
                <a:gd name="connsiteX61" fmla="*/ 775083 w 9143999"/>
                <a:gd name="connsiteY61" fmla="*/ 3223876 h 6061990"/>
                <a:gd name="connsiteX62" fmla="*/ 778146 w 9143999"/>
                <a:gd name="connsiteY62" fmla="*/ 3218334 h 6061990"/>
                <a:gd name="connsiteX63" fmla="*/ 782085 w 9143999"/>
                <a:gd name="connsiteY63" fmla="*/ 3195374 h 6061990"/>
                <a:gd name="connsiteX64" fmla="*/ 813594 w 9143999"/>
                <a:gd name="connsiteY64" fmla="*/ 3106699 h 6061990"/>
                <a:gd name="connsiteX65" fmla="*/ 890617 w 9143999"/>
                <a:gd name="connsiteY65" fmla="*/ 2926182 h 6061990"/>
                <a:gd name="connsiteX66" fmla="*/ 1156698 w 9143999"/>
                <a:gd name="connsiteY66" fmla="*/ 2565148 h 6061990"/>
                <a:gd name="connsiteX67" fmla="*/ 1576824 w 9143999"/>
                <a:gd name="connsiteY67" fmla="*/ 2254786 h 6061990"/>
                <a:gd name="connsiteX68" fmla="*/ 2077475 w 9143999"/>
                <a:gd name="connsiteY68" fmla="*/ 2055267 h 6061990"/>
                <a:gd name="connsiteX69" fmla="*/ 2560620 w 9143999"/>
                <a:gd name="connsiteY69" fmla="*/ 1947590 h 6061990"/>
                <a:gd name="connsiteX70" fmla="*/ 3005254 w 9143999"/>
                <a:gd name="connsiteY70" fmla="*/ 1890585 h 6061990"/>
                <a:gd name="connsiteX71" fmla="*/ 3404374 w 9143999"/>
                <a:gd name="connsiteY71" fmla="*/ 1852581 h 6061990"/>
                <a:gd name="connsiteX72" fmla="*/ 3754480 w 9143999"/>
                <a:gd name="connsiteY72" fmla="*/ 1814578 h 6061990"/>
                <a:gd name="connsiteX73" fmla="*/ 4006556 w 9143999"/>
                <a:gd name="connsiteY73" fmla="*/ 1763907 h 6061990"/>
                <a:gd name="connsiteX74" fmla="*/ 4083579 w 9143999"/>
                <a:gd name="connsiteY74" fmla="*/ 1738571 h 6061990"/>
                <a:gd name="connsiteX75" fmla="*/ 4136095 w 9143999"/>
                <a:gd name="connsiteY75" fmla="*/ 1713235 h 6061990"/>
                <a:gd name="connsiteX76" fmla="*/ 4178107 w 9143999"/>
                <a:gd name="connsiteY76" fmla="*/ 1672065 h 6061990"/>
                <a:gd name="connsiteX77" fmla="*/ 4209617 w 9143999"/>
                <a:gd name="connsiteY77" fmla="*/ 1605558 h 6061990"/>
                <a:gd name="connsiteX78" fmla="*/ 4227122 w 9143999"/>
                <a:gd name="connsiteY78" fmla="*/ 1513716 h 6061990"/>
                <a:gd name="connsiteX79" fmla="*/ 4227122 w 9143999"/>
                <a:gd name="connsiteY79" fmla="*/ 1505403 h 6061990"/>
                <a:gd name="connsiteX80" fmla="*/ 4227122 w 9143999"/>
                <a:gd name="connsiteY80" fmla="*/ 1495902 h 6061990"/>
                <a:gd name="connsiteX81" fmla="*/ 4227122 w 9143999"/>
                <a:gd name="connsiteY81" fmla="*/ 1482047 h 6061990"/>
                <a:gd name="connsiteX82" fmla="*/ 4223621 w 9143999"/>
                <a:gd name="connsiteY82" fmla="*/ 1463045 h 6061990"/>
                <a:gd name="connsiteX83" fmla="*/ 4192112 w 9143999"/>
                <a:gd name="connsiteY83" fmla="*/ 1409207 h 6061990"/>
                <a:gd name="connsiteX84" fmla="*/ 4118589 w 9143999"/>
                <a:gd name="connsiteY84" fmla="*/ 1342700 h 6061990"/>
                <a:gd name="connsiteX85" fmla="*/ 3884019 w 9143999"/>
                <a:gd name="connsiteY85" fmla="*/ 1203354 h 6061990"/>
                <a:gd name="connsiteX86" fmla="*/ 3582928 w 9143999"/>
                <a:gd name="connsiteY86" fmla="*/ 1076675 h 6061990"/>
                <a:gd name="connsiteX87" fmla="*/ 3253829 w 9143999"/>
                <a:gd name="connsiteY87" fmla="*/ 965832 h 6061990"/>
                <a:gd name="connsiteX88" fmla="*/ 2543115 w 9143999"/>
                <a:gd name="connsiteY88" fmla="*/ 772647 h 6061990"/>
                <a:gd name="connsiteX89" fmla="*/ 1041163 w 9143999"/>
                <a:gd name="connsiteY89" fmla="*/ 468619 h 6061990"/>
                <a:gd name="connsiteX90" fmla="*/ 0 w 9143999"/>
                <a:gd name="connsiteY90" fmla="*/ 304674 h 6061990"/>
                <a:gd name="connsiteX91" fmla="*/ 0 w 9143999"/>
                <a:gd name="connsiteY91"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6574 w 9143999"/>
                <a:gd name="connsiteY33" fmla="*/ 3366390 h 6061990"/>
                <a:gd name="connsiteX34" fmla="*/ 2410075 w 9143999"/>
                <a:gd name="connsiteY34" fmla="*/ 3371932 h 6061990"/>
                <a:gd name="connsiteX35" fmla="*/ 2445086 w 9143999"/>
                <a:gd name="connsiteY35" fmla="*/ 3470900 h 6061990"/>
                <a:gd name="connsiteX36" fmla="*/ 2529111 w 9143999"/>
                <a:gd name="connsiteY36" fmla="*/ 3575409 h 6061990"/>
                <a:gd name="connsiteX37" fmla="*/ 2886218 w 9143999"/>
                <a:gd name="connsiteY37" fmla="*/ 3828766 h 6061990"/>
                <a:gd name="connsiteX38" fmla="*/ 3414877 w 9143999"/>
                <a:gd name="connsiteY38" fmla="*/ 4075790 h 6061990"/>
                <a:gd name="connsiteX39" fmla="*/ 4034564 w 9143999"/>
                <a:gd name="connsiteY39" fmla="*/ 4294310 h 6061990"/>
                <a:gd name="connsiteX40" fmla="*/ 4706767 w 9143999"/>
                <a:gd name="connsiteY40" fmla="*/ 4487495 h 6061990"/>
                <a:gd name="connsiteX41" fmla="*/ 6128195 w 9143999"/>
                <a:gd name="connsiteY41" fmla="*/ 4810525 h 6061990"/>
                <a:gd name="connsiteX42" fmla="*/ 7609141 w 9143999"/>
                <a:gd name="connsiteY42" fmla="*/ 5070216 h 6061990"/>
                <a:gd name="connsiteX43" fmla="*/ 9118095 w 9143999"/>
                <a:gd name="connsiteY43" fmla="*/ 5285570 h 6061990"/>
                <a:gd name="connsiteX44" fmla="*/ 9143999 w 9143999"/>
                <a:gd name="connsiteY44" fmla="*/ 5288702 h 6061990"/>
                <a:gd name="connsiteX45" fmla="*/ 9143999 w 9143999"/>
                <a:gd name="connsiteY45" fmla="*/ 6061990 h 6061990"/>
                <a:gd name="connsiteX46" fmla="*/ 4752032 w 9143999"/>
                <a:gd name="connsiteY46" fmla="*/ 6061990 h 6061990"/>
                <a:gd name="connsiteX47" fmla="*/ 3828002 w 9143999"/>
                <a:gd name="connsiteY47" fmla="*/ 5760614 h 6061990"/>
                <a:gd name="connsiteX48" fmla="*/ 3071774 w 9143999"/>
                <a:gd name="connsiteY48" fmla="*/ 5475587 h 6061990"/>
                <a:gd name="connsiteX49" fmla="*/ 2329551 w 9143999"/>
                <a:gd name="connsiteY49" fmla="*/ 5136722 h 6061990"/>
                <a:gd name="connsiteX50" fmla="*/ 1615336 w 9143999"/>
                <a:gd name="connsiteY50" fmla="*/ 4712349 h 6061990"/>
                <a:gd name="connsiteX51" fmla="*/ 1282736 w 9143999"/>
                <a:gd name="connsiteY51" fmla="*/ 4446324 h 6061990"/>
                <a:gd name="connsiteX52" fmla="*/ 992148 w 9143999"/>
                <a:gd name="connsiteY52" fmla="*/ 4123294 h 6061990"/>
                <a:gd name="connsiteX53" fmla="*/ 792588 w 9143999"/>
                <a:gd name="connsiteY53" fmla="*/ 3733758 h 6061990"/>
                <a:gd name="connsiteX54" fmla="*/ 761078 w 9143999"/>
                <a:gd name="connsiteY54" fmla="*/ 3296717 h 6061990"/>
                <a:gd name="connsiteX55" fmla="*/ 764579 w 9143999"/>
                <a:gd name="connsiteY55" fmla="*/ 3271381 h 6061990"/>
                <a:gd name="connsiteX56" fmla="*/ 767643 w 9143999"/>
                <a:gd name="connsiteY56" fmla="*/ 3257526 h 6061990"/>
                <a:gd name="connsiteX57" fmla="*/ 771582 w 9143999"/>
                <a:gd name="connsiteY57" fmla="*/ 3242878 h 6061990"/>
                <a:gd name="connsiteX58" fmla="*/ 774645 w 9143999"/>
                <a:gd name="connsiteY58" fmla="*/ 3234565 h 6061990"/>
                <a:gd name="connsiteX59" fmla="*/ 775083 w 9143999"/>
                <a:gd name="connsiteY59" fmla="*/ 3226251 h 6061990"/>
                <a:gd name="connsiteX60" fmla="*/ 775083 w 9143999"/>
                <a:gd name="connsiteY60" fmla="*/ 3223876 h 6061990"/>
                <a:gd name="connsiteX61" fmla="*/ 778146 w 9143999"/>
                <a:gd name="connsiteY61" fmla="*/ 3218334 h 6061990"/>
                <a:gd name="connsiteX62" fmla="*/ 782085 w 9143999"/>
                <a:gd name="connsiteY62" fmla="*/ 3195374 h 6061990"/>
                <a:gd name="connsiteX63" fmla="*/ 813594 w 9143999"/>
                <a:gd name="connsiteY63" fmla="*/ 3106699 h 6061990"/>
                <a:gd name="connsiteX64" fmla="*/ 890617 w 9143999"/>
                <a:gd name="connsiteY64" fmla="*/ 2926182 h 6061990"/>
                <a:gd name="connsiteX65" fmla="*/ 1156698 w 9143999"/>
                <a:gd name="connsiteY65" fmla="*/ 2565148 h 6061990"/>
                <a:gd name="connsiteX66" fmla="*/ 1576824 w 9143999"/>
                <a:gd name="connsiteY66" fmla="*/ 2254786 h 6061990"/>
                <a:gd name="connsiteX67" fmla="*/ 2077475 w 9143999"/>
                <a:gd name="connsiteY67" fmla="*/ 2055267 h 6061990"/>
                <a:gd name="connsiteX68" fmla="*/ 2560620 w 9143999"/>
                <a:gd name="connsiteY68" fmla="*/ 1947590 h 6061990"/>
                <a:gd name="connsiteX69" fmla="*/ 3005254 w 9143999"/>
                <a:gd name="connsiteY69" fmla="*/ 1890585 h 6061990"/>
                <a:gd name="connsiteX70" fmla="*/ 3404374 w 9143999"/>
                <a:gd name="connsiteY70" fmla="*/ 1852581 h 6061990"/>
                <a:gd name="connsiteX71" fmla="*/ 3754480 w 9143999"/>
                <a:gd name="connsiteY71" fmla="*/ 1814578 h 6061990"/>
                <a:gd name="connsiteX72" fmla="*/ 4006556 w 9143999"/>
                <a:gd name="connsiteY72" fmla="*/ 1763907 h 6061990"/>
                <a:gd name="connsiteX73" fmla="*/ 4083579 w 9143999"/>
                <a:gd name="connsiteY73" fmla="*/ 1738571 h 6061990"/>
                <a:gd name="connsiteX74" fmla="*/ 4136095 w 9143999"/>
                <a:gd name="connsiteY74" fmla="*/ 1713235 h 6061990"/>
                <a:gd name="connsiteX75" fmla="*/ 4178107 w 9143999"/>
                <a:gd name="connsiteY75" fmla="*/ 1672065 h 6061990"/>
                <a:gd name="connsiteX76" fmla="*/ 4209617 w 9143999"/>
                <a:gd name="connsiteY76" fmla="*/ 1605558 h 6061990"/>
                <a:gd name="connsiteX77" fmla="*/ 4227122 w 9143999"/>
                <a:gd name="connsiteY77" fmla="*/ 1513716 h 6061990"/>
                <a:gd name="connsiteX78" fmla="*/ 4227122 w 9143999"/>
                <a:gd name="connsiteY78" fmla="*/ 1505403 h 6061990"/>
                <a:gd name="connsiteX79" fmla="*/ 4227122 w 9143999"/>
                <a:gd name="connsiteY79" fmla="*/ 1495902 h 6061990"/>
                <a:gd name="connsiteX80" fmla="*/ 4227122 w 9143999"/>
                <a:gd name="connsiteY80" fmla="*/ 1482047 h 6061990"/>
                <a:gd name="connsiteX81" fmla="*/ 4223621 w 9143999"/>
                <a:gd name="connsiteY81" fmla="*/ 1463045 h 6061990"/>
                <a:gd name="connsiteX82" fmla="*/ 4192112 w 9143999"/>
                <a:gd name="connsiteY82" fmla="*/ 1409207 h 6061990"/>
                <a:gd name="connsiteX83" fmla="*/ 4118589 w 9143999"/>
                <a:gd name="connsiteY83" fmla="*/ 1342700 h 6061990"/>
                <a:gd name="connsiteX84" fmla="*/ 3884019 w 9143999"/>
                <a:gd name="connsiteY84" fmla="*/ 1203354 h 6061990"/>
                <a:gd name="connsiteX85" fmla="*/ 3582928 w 9143999"/>
                <a:gd name="connsiteY85" fmla="*/ 1076675 h 6061990"/>
                <a:gd name="connsiteX86" fmla="*/ 3253829 w 9143999"/>
                <a:gd name="connsiteY86" fmla="*/ 965832 h 6061990"/>
                <a:gd name="connsiteX87" fmla="*/ 2543115 w 9143999"/>
                <a:gd name="connsiteY87" fmla="*/ 772647 h 6061990"/>
                <a:gd name="connsiteX88" fmla="*/ 1041163 w 9143999"/>
                <a:gd name="connsiteY88" fmla="*/ 468619 h 6061990"/>
                <a:gd name="connsiteX89" fmla="*/ 0 w 9143999"/>
                <a:gd name="connsiteY89" fmla="*/ 304674 h 6061990"/>
                <a:gd name="connsiteX90" fmla="*/ 0 w 9143999"/>
                <a:gd name="connsiteY90"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6574 w 9143999"/>
                <a:gd name="connsiteY32" fmla="*/ 3366390 h 6061990"/>
                <a:gd name="connsiteX33" fmla="*/ 2410075 w 9143999"/>
                <a:gd name="connsiteY33" fmla="*/ 3371932 h 6061990"/>
                <a:gd name="connsiteX34" fmla="*/ 2445086 w 9143999"/>
                <a:gd name="connsiteY34" fmla="*/ 3470900 h 6061990"/>
                <a:gd name="connsiteX35" fmla="*/ 2529111 w 9143999"/>
                <a:gd name="connsiteY35" fmla="*/ 3575409 h 6061990"/>
                <a:gd name="connsiteX36" fmla="*/ 2886218 w 9143999"/>
                <a:gd name="connsiteY36" fmla="*/ 3828766 h 6061990"/>
                <a:gd name="connsiteX37" fmla="*/ 3414877 w 9143999"/>
                <a:gd name="connsiteY37" fmla="*/ 4075790 h 6061990"/>
                <a:gd name="connsiteX38" fmla="*/ 4034564 w 9143999"/>
                <a:gd name="connsiteY38" fmla="*/ 4294310 h 6061990"/>
                <a:gd name="connsiteX39" fmla="*/ 4706767 w 9143999"/>
                <a:gd name="connsiteY39" fmla="*/ 4487495 h 6061990"/>
                <a:gd name="connsiteX40" fmla="*/ 6128195 w 9143999"/>
                <a:gd name="connsiteY40" fmla="*/ 4810525 h 6061990"/>
                <a:gd name="connsiteX41" fmla="*/ 7609141 w 9143999"/>
                <a:gd name="connsiteY41" fmla="*/ 5070216 h 6061990"/>
                <a:gd name="connsiteX42" fmla="*/ 9118095 w 9143999"/>
                <a:gd name="connsiteY42" fmla="*/ 5285570 h 6061990"/>
                <a:gd name="connsiteX43" fmla="*/ 9143999 w 9143999"/>
                <a:gd name="connsiteY43" fmla="*/ 5288702 h 6061990"/>
                <a:gd name="connsiteX44" fmla="*/ 9143999 w 9143999"/>
                <a:gd name="connsiteY44" fmla="*/ 6061990 h 6061990"/>
                <a:gd name="connsiteX45" fmla="*/ 4752032 w 9143999"/>
                <a:gd name="connsiteY45" fmla="*/ 6061990 h 6061990"/>
                <a:gd name="connsiteX46" fmla="*/ 3828002 w 9143999"/>
                <a:gd name="connsiteY46" fmla="*/ 5760614 h 6061990"/>
                <a:gd name="connsiteX47" fmla="*/ 3071774 w 9143999"/>
                <a:gd name="connsiteY47" fmla="*/ 5475587 h 6061990"/>
                <a:gd name="connsiteX48" fmla="*/ 2329551 w 9143999"/>
                <a:gd name="connsiteY48" fmla="*/ 5136722 h 6061990"/>
                <a:gd name="connsiteX49" fmla="*/ 1615336 w 9143999"/>
                <a:gd name="connsiteY49" fmla="*/ 4712349 h 6061990"/>
                <a:gd name="connsiteX50" fmla="*/ 1282736 w 9143999"/>
                <a:gd name="connsiteY50" fmla="*/ 4446324 h 6061990"/>
                <a:gd name="connsiteX51" fmla="*/ 992148 w 9143999"/>
                <a:gd name="connsiteY51" fmla="*/ 4123294 h 6061990"/>
                <a:gd name="connsiteX52" fmla="*/ 792588 w 9143999"/>
                <a:gd name="connsiteY52" fmla="*/ 3733758 h 6061990"/>
                <a:gd name="connsiteX53" fmla="*/ 761078 w 9143999"/>
                <a:gd name="connsiteY53" fmla="*/ 3296717 h 6061990"/>
                <a:gd name="connsiteX54" fmla="*/ 764579 w 9143999"/>
                <a:gd name="connsiteY54" fmla="*/ 3271381 h 6061990"/>
                <a:gd name="connsiteX55" fmla="*/ 767643 w 9143999"/>
                <a:gd name="connsiteY55" fmla="*/ 3257526 h 6061990"/>
                <a:gd name="connsiteX56" fmla="*/ 771582 w 9143999"/>
                <a:gd name="connsiteY56" fmla="*/ 3242878 h 6061990"/>
                <a:gd name="connsiteX57" fmla="*/ 774645 w 9143999"/>
                <a:gd name="connsiteY57" fmla="*/ 3234565 h 6061990"/>
                <a:gd name="connsiteX58" fmla="*/ 775083 w 9143999"/>
                <a:gd name="connsiteY58" fmla="*/ 3226251 h 6061990"/>
                <a:gd name="connsiteX59" fmla="*/ 775083 w 9143999"/>
                <a:gd name="connsiteY59" fmla="*/ 3223876 h 6061990"/>
                <a:gd name="connsiteX60" fmla="*/ 778146 w 9143999"/>
                <a:gd name="connsiteY60" fmla="*/ 3218334 h 6061990"/>
                <a:gd name="connsiteX61" fmla="*/ 782085 w 9143999"/>
                <a:gd name="connsiteY61" fmla="*/ 3195374 h 6061990"/>
                <a:gd name="connsiteX62" fmla="*/ 813594 w 9143999"/>
                <a:gd name="connsiteY62" fmla="*/ 3106699 h 6061990"/>
                <a:gd name="connsiteX63" fmla="*/ 890617 w 9143999"/>
                <a:gd name="connsiteY63" fmla="*/ 2926182 h 6061990"/>
                <a:gd name="connsiteX64" fmla="*/ 1156698 w 9143999"/>
                <a:gd name="connsiteY64" fmla="*/ 2565148 h 6061990"/>
                <a:gd name="connsiteX65" fmla="*/ 1576824 w 9143999"/>
                <a:gd name="connsiteY65" fmla="*/ 2254786 h 6061990"/>
                <a:gd name="connsiteX66" fmla="*/ 2077475 w 9143999"/>
                <a:gd name="connsiteY66" fmla="*/ 2055267 h 6061990"/>
                <a:gd name="connsiteX67" fmla="*/ 2560620 w 9143999"/>
                <a:gd name="connsiteY67" fmla="*/ 1947590 h 6061990"/>
                <a:gd name="connsiteX68" fmla="*/ 3005254 w 9143999"/>
                <a:gd name="connsiteY68" fmla="*/ 1890585 h 6061990"/>
                <a:gd name="connsiteX69" fmla="*/ 3404374 w 9143999"/>
                <a:gd name="connsiteY69" fmla="*/ 1852581 h 6061990"/>
                <a:gd name="connsiteX70" fmla="*/ 3754480 w 9143999"/>
                <a:gd name="connsiteY70" fmla="*/ 1814578 h 6061990"/>
                <a:gd name="connsiteX71" fmla="*/ 4006556 w 9143999"/>
                <a:gd name="connsiteY71" fmla="*/ 1763907 h 6061990"/>
                <a:gd name="connsiteX72" fmla="*/ 4083579 w 9143999"/>
                <a:gd name="connsiteY72" fmla="*/ 1738571 h 6061990"/>
                <a:gd name="connsiteX73" fmla="*/ 4136095 w 9143999"/>
                <a:gd name="connsiteY73" fmla="*/ 1713235 h 6061990"/>
                <a:gd name="connsiteX74" fmla="*/ 4178107 w 9143999"/>
                <a:gd name="connsiteY74" fmla="*/ 1672065 h 6061990"/>
                <a:gd name="connsiteX75" fmla="*/ 4209617 w 9143999"/>
                <a:gd name="connsiteY75" fmla="*/ 1605558 h 6061990"/>
                <a:gd name="connsiteX76" fmla="*/ 4227122 w 9143999"/>
                <a:gd name="connsiteY76" fmla="*/ 1513716 h 6061990"/>
                <a:gd name="connsiteX77" fmla="*/ 4227122 w 9143999"/>
                <a:gd name="connsiteY77" fmla="*/ 1505403 h 6061990"/>
                <a:gd name="connsiteX78" fmla="*/ 4227122 w 9143999"/>
                <a:gd name="connsiteY78" fmla="*/ 1495902 h 6061990"/>
                <a:gd name="connsiteX79" fmla="*/ 4227122 w 9143999"/>
                <a:gd name="connsiteY79" fmla="*/ 1482047 h 6061990"/>
                <a:gd name="connsiteX80" fmla="*/ 4223621 w 9143999"/>
                <a:gd name="connsiteY80" fmla="*/ 1463045 h 6061990"/>
                <a:gd name="connsiteX81" fmla="*/ 4192112 w 9143999"/>
                <a:gd name="connsiteY81" fmla="*/ 1409207 h 6061990"/>
                <a:gd name="connsiteX82" fmla="*/ 4118589 w 9143999"/>
                <a:gd name="connsiteY82" fmla="*/ 1342700 h 6061990"/>
                <a:gd name="connsiteX83" fmla="*/ 3884019 w 9143999"/>
                <a:gd name="connsiteY83" fmla="*/ 1203354 h 6061990"/>
                <a:gd name="connsiteX84" fmla="*/ 3582928 w 9143999"/>
                <a:gd name="connsiteY84" fmla="*/ 1076675 h 6061990"/>
                <a:gd name="connsiteX85" fmla="*/ 3253829 w 9143999"/>
                <a:gd name="connsiteY85" fmla="*/ 965832 h 6061990"/>
                <a:gd name="connsiteX86" fmla="*/ 2543115 w 9143999"/>
                <a:gd name="connsiteY86" fmla="*/ 772647 h 6061990"/>
                <a:gd name="connsiteX87" fmla="*/ 1041163 w 9143999"/>
                <a:gd name="connsiteY87" fmla="*/ 468619 h 6061990"/>
                <a:gd name="connsiteX88" fmla="*/ 0 w 9143999"/>
                <a:gd name="connsiteY88" fmla="*/ 304674 h 6061990"/>
                <a:gd name="connsiteX89" fmla="*/ 0 w 9143999"/>
                <a:gd name="connsiteY89"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66390 h 6061990"/>
                <a:gd name="connsiteX32" fmla="*/ 2410075 w 9143999"/>
                <a:gd name="connsiteY32" fmla="*/ 3371932 h 6061990"/>
                <a:gd name="connsiteX33" fmla="*/ 2445086 w 9143999"/>
                <a:gd name="connsiteY33" fmla="*/ 3470900 h 6061990"/>
                <a:gd name="connsiteX34" fmla="*/ 2529111 w 9143999"/>
                <a:gd name="connsiteY34" fmla="*/ 3575409 h 6061990"/>
                <a:gd name="connsiteX35" fmla="*/ 2886218 w 9143999"/>
                <a:gd name="connsiteY35" fmla="*/ 3828766 h 6061990"/>
                <a:gd name="connsiteX36" fmla="*/ 3414877 w 9143999"/>
                <a:gd name="connsiteY36" fmla="*/ 4075790 h 6061990"/>
                <a:gd name="connsiteX37" fmla="*/ 4034564 w 9143999"/>
                <a:gd name="connsiteY37" fmla="*/ 4294310 h 6061990"/>
                <a:gd name="connsiteX38" fmla="*/ 4706767 w 9143999"/>
                <a:gd name="connsiteY38" fmla="*/ 4487495 h 6061990"/>
                <a:gd name="connsiteX39" fmla="*/ 6128195 w 9143999"/>
                <a:gd name="connsiteY39" fmla="*/ 4810525 h 6061990"/>
                <a:gd name="connsiteX40" fmla="*/ 7609141 w 9143999"/>
                <a:gd name="connsiteY40" fmla="*/ 5070216 h 6061990"/>
                <a:gd name="connsiteX41" fmla="*/ 9118095 w 9143999"/>
                <a:gd name="connsiteY41" fmla="*/ 5285570 h 6061990"/>
                <a:gd name="connsiteX42" fmla="*/ 9143999 w 9143999"/>
                <a:gd name="connsiteY42" fmla="*/ 5288702 h 6061990"/>
                <a:gd name="connsiteX43" fmla="*/ 9143999 w 9143999"/>
                <a:gd name="connsiteY43" fmla="*/ 6061990 h 6061990"/>
                <a:gd name="connsiteX44" fmla="*/ 4752032 w 9143999"/>
                <a:gd name="connsiteY44" fmla="*/ 6061990 h 6061990"/>
                <a:gd name="connsiteX45" fmla="*/ 3828002 w 9143999"/>
                <a:gd name="connsiteY45" fmla="*/ 5760614 h 6061990"/>
                <a:gd name="connsiteX46" fmla="*/ 3071774 w 9143999"/>
                <a:gd name="connsiteY46" fmla="*/ 5475587 h 6061990"/>
                <a:gd name="connsiteX47" fmla="*/ 2329551 w 9143999"/>
                <a:gd name="connsiteY47" fmla="*/ 5136722 h 6061990"/>
                <a:gd name="connsiteX48" fmla="*/ 1615336 w 9143999"/>
                <a:gd name="connsiteY48" fmla="*/ 4712349 h 6061990"/>
                <a:gd name="connsiteX49" fmla="*/ 1282736 w 9143999"/>
                <a:gd name="connsiteY49" fmla="*/ 4446324 h 6061990"/>
                <a:gd name="connsiteX50" fmla="*/ 992148 w 9143999"/>
                <a:gd name="connsiteY50" fmla="*/ 4123294 h 6061990"/>
                <a:gd name="connsiteX51" fmla="*/ 792588 w 9143999"/>
                <a:gd name="connsiteY51" fmla="*/ 3733758 h 6061990"/>
                <a:gd name="connsiteX52" fmla="*/ 761078 w 9143999"/>
                <a:gd name="connsiteY52" fmla="*/ 3296717 h 6061990"/>
                <a:gd name="connsiteX53" fmla="*/ 764579 w 9143999"/>
                <a:gd name="connsiteY53" fmla="*/ 3271381 h 6061990"/>
                <a:gd name="connsiteX54" fmla="*/ 767643 w 9143999"/>
                <a:gd name="connsiteY54" fmla="*/ 3257526 h 6061990"/>
                <a:gd name="connsiteX55" fmla="*/ 771582 w 9143999"/>
                <a:gd name="connsiteY55" fmla="*/ 3242878 h 6061990"/>
                <a:gd name="connsiteX56" fmla="*/ 774645 w 9143999"/>
                <a:gd name="connsiteY56" fmla="*/ 3234565 h 6061990"/>
                <a:gd name="connsiteX57" fmla="*/ 775083 w 9143999"/>
                <a:gd name="connsiteY57" fmla="*/ 3226251 h 6061990"/>
                <a:gd name="connsiteX58" fmla="*/ 775083 w 9143999"/>
                <a:gd name="connsiteY58" fmla="*/ 3223876 h 6061990"/>
                <a:gd name="connsiteX59" fmla="*/ 778146 w 9143999"/>
                <a:gd name="connsiteY59" fmla="*/ 3218334 h 6061990"/>
                <a:gd name="connsiteX60" fmla="*/ 782085 w 9143999"/>
                <a:gd name="connsiteY60" fmla="*/ 3195374 h 6061990"/>
                <a:gd name="connsiteX61" fmla="*/ 813594 w 9143999"/>
                <a:gd name="connsiteY61" fmla="*/ 3106699 h 6061990"/>
                <a:gd name="connsiteX62" fmla="*/ 890617 w 9143999"/>
                <a:gd name="connsiteY62" fmla="*/ 2926182 h 6061990"/>
                <a:gd name="connsiteX63" fmla="*/ 1156698 w 9143999"/>
                <a:gd name="connsiteY63" fmla="*/ 2565148 h 6061990"/>
                <a:gd name="connsiteX64" fmla="*/ 1576824 w 9143999"/>
                <a:gd name="connsiteY64" fmla="*/ 2254786 h 6061990"/>
                <a:gd name="connsiteX65" fmla="*/ 2077475 w 9143999"/>
                <a:gd name="connsiteY65" fmla="*/ 2055267 h 6061990"/>
                <a:gd name="connsiteX66" fmla="*/ 2560620 w 9143999"/>
                <a:gd name="connsiteY66" fmla="*/ 1947590 h 6061990"/>
                <a:gd name="connsiteX67" fmla="*/ 3005254 w 9143999"/>
                <a:gd name="connsiteY67" fmla="*/ 1890585 h 6061990"/>
                <a:gd name="connsiteX68" fmla="*/ 3404374 w 9143999"/>
                <a:gd name="connsiteY68" fmla="*/ 1852581 h 6061990"/>
                <a:gd name="connsiteX69" fmla="*/ 3754480 w 9143999"/>
                <a:gd name="connsiteY69" fmla="*/ 1814578 h 6061990"/>
                <a:gd name="connsiteX70" fmla="*/ 4006556 w 9143999"/>
                <a:gd name="connsiteY70" fmla="*/ 1763907 h 6061990"/>
                <a:gd name="connsiteX71" fmla="*/ 4083579 w 9143999"/>
                <a:gd name="connsiteY71" fmla="*/ 1738571 h 6061990"/>
                <a:gd name="connsiteX72" fmla="*/ 4136095 w 9143999"/>
                <a:gd name="connsiteY72" fmla="*/ 1713235 h 6061990"/>
                <a:gd name="connsiteX73" fmla="*/ 4178107 w 9143999"/>
                <a:gd name="connsiteY73" fmla="*/ 1672065 h 6061990"/>
                <a:gd name="connsiteX74" fmla="*/ 4209617 w 9143999"/>
                <a:gd name="connsiteY74" fmla="*/ 1605558 h 6061990"/>
                <a:gd name="connsiteX75" fmla="*/ 4227122 w 9143999"/>
                <a:gd name="connsiteY75" fmla="*/ 1513716 h 6061990"/>
                <a:gd name="connsiteX76" fmla="*/ 4227122 w 9143999"/>
                <a:gd name="connsiteY76" fmla="*/ 1505403 h 6061990"/>
                <a:gd name="connsiteX77" fmla="*/ 4227122 w 9143999"/>
                <a:gd name="connsiteY77" fmla="*/ 1495902 h 6061990"/>
                <a:gd name="connsiteX78" fmla="*/ 4227122 w 9143999"/>
                <a:gd name="connsiteY78" fmla="*/ 1482047 h 6061990"/>
                <a:gd name="connsiteX79" fmla="*/ 4223621 w 9143999"/>
                <a:gd name="connsiteY79" fmla="*/ 1463045 h 6061990"/>
                <a:gd name="connsiteX80" fmla="*/ 4192112 w 9143999"/>
                <a:gd name="connsiteY80" fmla="*/ 1409207 h 6061990"/>
                <a:gd name="connsiteX81" fmla="*/ 4118589 w 9143999"/>
                <a:gd name="connsiteY81" fmla="*/ 1342700 h 6061990"/>
                <a:gd name="connsiteX82" fmla="*/ 3884019 w 9143999"/>
                <a:gd name="connsiteY82" fmla="*/ 1203354 h 6061990"/>
                <a:gd name="connsiteX83" fmla="*/ 3582928 w 9143999"/>
                <a:gd name="connsiteY83" fmla="*/ 1076675 h 6061990"/>
                <a:gd name="connsiteX84" fmla="*/ 3253829 w 9143999"/>
                <a:gd name="connsiteY84" fmla="*/ 965832 h 6061990"/>
                <a:gd name="connsiteX85" fmla="*/ 2543115 w 9143999"/>
                <a:gd name="connsiteY85" fmla="*/ 772647 h 6061990"/>
                <a:gd name="connsiteX86" fmla="*/ 1041163 w 9143999"/>
                <a:gd name="connsiteY86" fmla="*/ 468619 h 6061990"/>
                <a:gd name="connsiteX87" fmla="*/ 0 w 9143999"/>
                <a:gd name="connsiteY87" fmla="*/ 304674 h 6061990"/>
                <a:gd name="connsiteX88" fmla="*/ 0 w 9143999"/>
                <a:gd name="connsiteY88"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10075 w 9143999"/>
                <a:gd name="connsiteY31" fmla="*/ 3371932 h 6061990"/>
                <a:gd name="connsiteX32" fmla="*/ 2445086 w 9143999"/>
                <a:gd name="connsiteY32" fmla="*/ 3470900 h 6061990"/>
                <a:gd name="connsiteX33" fmla="*/ 2529111 w 9143999"/>
                <a:gd name="connsiteY33" fmla="*/ 3575409 h 6061990"/>
                <a:gd name="connsiteX34" fmla="*/ 2886218 w 9143999"/>
                <a:gd name="connsiteY34" fmla="*/ 3828766 h 6061990"/>
                <a:gd name="connsiteX35" fmla="*/ 3414877 w 9143999"/>
                <a:gd name="connsiteY35" fmla="*/ 4075790 h 6061990"/>
                <a:gd name="connsiteX36" fmla="*/ 4034564 w 9143999"/>
                <a:gd name="connsiteY36" fmla="*/ 4294310 h 6061990"/>
                <a:gd name="connsiteX37" fmla="*/ 4706767 w 9143999"/>
                <a:gd name="connsiteY37" fmla="*/ 4487495 h 6061990"/>
                <a:gd name="connsiteX38" fmla="*/ 6128195 w 9143999"/>
                <a:gd name="connsiteY38" fmla="*/ 4810525 h 6061990"/>
                <a:gd name="connsiteX39" fmla="*/ 7609141 w 9143999"/>
                <a:gd name="connsiteY39" fmla="*/ 5070216 h 6061990"/>
                <a:gd name="connsiteX40" fmla="*/ 9118095 w 9143999"/>
                <a:gd name="connsiteY40" fmla="*/ 5285570 h 6061990"/>
                <a:gd name="connsiteX41" fmla="*/ 9143999 w 9143999"/>
                <a:gd name="connsiteY41" fmla="*/ 5288702 h 6061990"/>
                <a:gd name="connsiteX42" fmla="*/ 9143999 w 9143999"/>
                <a:gd name="connsiteY42" fmla="*/ 6061990 h 6061990"/>
                <a:gd name="connsiteX43" fmla="*/ 4752032 w 9143999"/>
                <a:gd name="connsiteY43" fmla="*/ 6061990 h 6061990"/>
                <a:gd name="connsiteX44" fmla="*/ 3828002 w 9143999"/>
                <a:gd name="connsiteY44" fmla="*/ 5760614 h 6061990"/>
                <a:gd name="connsiteX45" fmla="*/ 3071774 w 9143999"/>
                <a:gd name="connsiteY45" fmla="*/ 5475587 h 6061990"/>
                <a:gd name="connsiteX46" fmla="*/ 2329551 w 9143999"/>
                <a:gd name="connsiteY46" fmla="*/ 5136722 h 6061990"/>
                <a:gd name="connsiteX47" fmla="*/ 1615336 w 9143999"/>
                <a:gd name="connsiteY47" fmla="*/ 4712349 h 6061990"/>
                <a:gd name="connsiteX48" fmla="*/ 1282736 w 9143999"/>
                <a:gd name="connsiteY48" fmla="*/ 4446324 h 6061990"/>
                <a:gd name="connsiteX49" fmla="*/ 992148 w 9143999"/>
                <a:gd name="connsiteY49" fmla="*/ 4123294 h 6061990"/>
                <a:gd name="connsiteX50" fmla="*/ 792588 w 9143999"/>
                <a:gd name="connsiteY50" fmla="*/ 3733758 h 6061990"/>
                <a:gd name="connsiteX51" fmla="*/ 761078 w 9143999"/>
                <a:gd name="connsiteY51" fmla="*/ 3296717 h 6061990"/>
                <a:gd name="connsiteX52" fmla="*/ 764579 w 9143999"/>
                <a:gd name="connsiteY52" fmla="*/ 3271381 h 6061990"/>
                <a:gd name="connsiteX53" fmla="*/ 767643 w 9143999"/>
                <a:gd name="connsiteY53" fmla="*/ 3257526 h 6061990"/>
                <a:gd name="connsiteX54" fmla="*/ 771582 w 9143999"/>
                <a:gd name="connsiteY54" fmla="*/ 3242878 h 6061990"/>
                <a:gd name="connsiteX55" fmla="*/ 774645 w 9143999"/>
                <a:gd name="connsiteY55" fmla="*/ 3234565 h 6061990"/>
                <a:gd name="connsiteX56" fmla="*/ 775083 w 9143999"/>
                <a:gd name="connsiteY56" fmla="*/ 3226251 h 6061990"/>
                <a:gd name="connsiteX57" fmla="*/ 775083 w 9143999"/>
                <a:gd name="connsiteY57" fmla="*/ 3223876 h 6061990"/>
                <a:gd name="connsiteX58" fmla="*/ 778146 w 9143999"/>
                <a:gd name="connsiteY58" fmla="*/ 3218334 h 6061990"/>
                <a:gd name="connsiteX59" fmla="*/ 782085 w 9143999"/>
                <a:gd name="connsiteY59" fmla="*/ 3195374 h 6061990"/>
                <a:gd name="connsiteX60" fmla="*/ 813594 w 9143999"/>
                <a:gd name="connsiteY60" fmla="*/ 3106699 h 6061990"/>
                <a:gd name="connsiteX61" fmla="*/ 890617 w 9143999"/>
                <a:gd name="connsiteY61" fmla="*/ 2926182 h 6061990"/>
                <a:gd name="connsiteX62" fmla="*/ 1156698 w 9143999"/>
                <a:gd name="connsiteY62" fmla="*/ 2565148 h 6061990"/>
                <a:gd name="connsiteX63" fmla="*/ 1576824 w 9143999"/>
                <a:gd name="connsiteY63" fmla="*/ 2254786 h 6061990"/>
                <a:gd name="connsiteX64" fmla="*/ 2077475 w 9143999"/>
                <a:gd name="connsiteY64" fmla="*/ 2055267 h 6061990"/>
                <a:gd name="connsiteX65" fmla="*/ 2560620 w 9143999"/>
                <a:gd name="connsiteY65" fmla="*/ 1947590 h 6061990"/>
                <a:gd name="connsiteX66" fmla="*/ 3005254 w 9143999"/>
                <a:gd name="connsiteY66" fmla="*/ 1890585 h 6061990"/>
                <a:gd name="connsiteX67" fmla="*/ 3404374 w 9143999"/>
                <a:gd name="connsiteY67" fmla="*/ 1852581 h 6061990"/>
                <a:gd name="connsiteX68" fmla="*/ 3754480 w 9143999"/>
                <a:gd name="connsiteY68" fmla="*/ 1814578 h 6061990"/>
                <a:gd name="connsiteX69" fmla="*/ 4006556 w 9143999"/>
                <a:gd name="connsiteY69" fmla="*/ 1763907 h 6061990"/>
                <a:gd name="connsiteX70" fmla="*/ 4083579 w 9143999"/>
                <a:gd name="connsiteY70" fmla="*/ 1738571 h 6061990"/>
                <a:gd name="connsiteX71" fmla="*/ 4136095 w 9143999"/>
                <a:gd name="connsiteY71" fmla="*/ 1713235 h 6061990"/>
                <a:gd name="connsiteX72" fmla="*/ 4178107 w 9143999"/>
                <a:gd name="connsiteY72" fmla="*/ 1672065 h 6061990"/>
                <a:gd name="connsiteX73" fmla="*/ 4209617 w 9143999"/>
                <a:gd name="connsiteY73" fmla="*/ 1605558 h 6061990"/>
                <a:gd name="connsiteX74" fmla="*/ 4227122 w 9143999"/>
                <a:gd name="connsiteY74" fmla="*/ 1513716 h 6061990"/>
                <a:gd name="connsiteX75" fmla="*/ 4227122 w 9143999"/>
                <a:gd name="connsiteY75" fmla="*/ 1505403 h 6061990"/>
                <a:gd name="connsiteX76" fmla="*/ 4227122 w 9143999"/>
                <a:gd name="connsiteY76" fmla="*/ 1495902 h 6061990"/>
                <a:gd name="connsiteX77" fmla="*/ 4227122 w 9143999"/>
                <a:gd name="connsiteY77" fmla="*/ 1482047 h 6061990"/>
                <a:gd name="connsiteX78" fmla="*/ 4223621 w 9143999"/>
                <a:gd name="connsiteY78" fmla="*/ 1463045 h 6061990"/>
                <a:gd name="connsiteX79" fmla="*/ 4192112 w 9143999"/>
                <a:gd name="connsiteY79" fmla="*/ 1409207 h 6061990"/>
                <a:gd name="connsiteX80" fmla="*/ 4118589 w 9143999"/>
                <a:gd name="connsiteY80" fmla="*/ 1342700 h 6061990"/>
                <a:gd name="connsiteX81" fmla="*/ 3884019 w 9143999"/>
                <a:gd name="connsiteY81" fmla="*/ 1203354 h 6061990"/>
                <a:gd name="connsiteX82" fmla="*/ 3582928 w 9143999"/>
                <a:gd name="connsiteY82" fmla="*/ 1076675 h 6061990"/>
                <a:gd name="connsiteX83" fmla="*/ 3253829 w 9143999"/>
                <a:gd name="connsiteY83" fmla="*/ 965832 h 6061990"/>
                <a:gd name="connsiteX84" fmla="*/ 2543115 w 9143999"/>
                <a:gd name="connsiteY84" fmla="*/ 772647 h 6061990"/>
                <a:gd name="connsiteX85" fmla="*/ 1041163 w 9143999"/>
                <a:gd name="connsiteY85" fmla="*/ 468619 h 6061990"/>
                <a:gd name="connsiteX86" fmla="*/ 0 w 9143999"/>
                <a:gd name="connsiteY86" fmla="*/ 304674 h 6061990"/>
                <a:gd name="connsiteX87" fmla="*/ 0 w 9143999"/>
                <a:gd name="connsiteY87"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45086 w 9143999"/>
                <a:gd name="connsiteY31" fmla="*/ 3470900 h 6061990"/>
                <a:gd name="connsiteX32" fmla="*/ 2529111 w 9143999"/>
                <a:gd name="connsiteY32" fmla="*/ 3575409 h 6061990"/>
                <a:gd name="connsiteX33" fmla="*/ 2886218 w 9143999"/>
                <a:gd name="connsiteY33" fmla="*/ 3828766 h 6061990"/>
                <a:gd name="connsiteX34" fmla="*/ 3414877 w 9143999"/>
                <a:gd name="connsiteY34" fmla="*/ 4075790 h 6061990"/>
                <a:gd name="connsiteX35" fmla="*/ 4034564 w 9143999"/>
                <a:gd name="connsiteY35" fmla="*/ 4294310 h 6061990"/>
                <a:gd name="connsiteX36" fmla="*/ 4706767 w 9143999"/>
                <a:gd name="connsiteY36" fmla="*/ 4487495 h 6061990"/>
                <a:gd name="connsiteX37" fmla="*/ 6128195 w 9143999"/>
                <a:gd name="connsiteY37" fmla="*/ 4810525 h 6061990"/>
                <a:gd name="connsiteX38" fmla="*/ 7609141 w 9143999"/>
                <a:gd name="connsiteY38" fmla="*/ 5070216 h 6061990"/>
                <a:gd name="connsiteX39" fmla="*/ 9118095 w 9143999"/>
                <a:gd name="connsiteY39" fmla="*/ 5285570 h 6061990"/>
                <a:gd name="connsiteX40" fmla="*/ 9143999 w 9143999"/>
                <a:gd name="connsiteY40" fmla="*/ 5288702 h 6061990"/>
                <a:gd name="connsiteX41" fmla="*/ 9143999 w 9143999"/>
                <a:gd name="connsiteY41" fmla="*/ 6061990 h 6061990"/>
                <a:gd name="connsiteX42" fmla="*/ 4752032 w 9143999"/>
                <a:gd name="connsiteY42" fmla="*/ 6061990 h 6061990"/>
                <a:gd name="connsiteX43" fmla="*/ 3828002 w 9143999"/>
                <a:gd name="connsiteY43" fmla="*/ 5760614 h 6061990"/>
                <a:gd name="connsiteX44" fmla="*/ 3071774 w 9143999"/>
                <a:gd name="connsiteY44" fmla="*/ 5475587 h 6061990"/>
                <a:gd name="connsiteX45" fmla="*/ 2329551 w 9143999"/>
                <a:gd name="connsiteY45" fmla="*/ 5136722 h 6061990"/>
                <a:gd name="connsiteX46" fmla="*/ 1615336 w 9143999"/>
                <a:gd name="connsiteY46" fmla="*/ 4712349 h 6061990"/>
                <a:gd name="connsiteX47" fmla="*/ 1282736 w 9143999"/>
                <a:gd name="connsiteY47" fmla="*/ 4446324 h 6061990"/>
                <a:gd name="connsiteX48" fmla="*/ 992148 w 9143999"/>
                <a:gd name="connsiteY48" fmla="*/ 4123294 h 6061990"/>
                <a:gd name="connsiteX49" fmla="*/ 792588 w 9143999"/>
                <a:gd name="connsiteY49" fmla="*/ 3733758 h 6061990"/>
                <a:gd name="connsiteX50" fmla="*/ 761078 w 9143999"/>
                <a:gd name="connsiteY50" fmla="*/ 3296717 h 6061990"/>
                <a:gd name="connsiteX51" fmla="*/ 764579 w 9143999"/>
                <a:gd name="connsiteY51" fmla="*/ 3271381 h 6061990"/>
                <a:gd name="connsiteX52" fmla="*/ 767643 w 9143999"/>
                <a:gd name="connsiteY52" fmla="*/ 3257526 h 6061990"/>
                <a:gd name="connsiteX53" fmla="*/ 771582 w 9143999"/>
                <a:gd name="connsiteY53" fmla="*/ 3242878 h 6061990"/>
                <a:gd name="connsiteX54" fmla="*/ 774645 w 9143999"/>
                <a:gd name="connsiteY54" fmla="*/ 3234565 h 6061990"/>
                <a:gd name="connsiteX55" fmla="*/ 775083 w 9143999"/>
                <a:gd name="connsiteY55" fmla="*/ 3226251 h 6061990"/>
                <a:gd name="connsiteX56" fmla="*/ 775083 w 9143999"/>
                <a:gd name="connsiteY56" fmla="*/ 3223876 h 6061990"/>
                <a:gd name="connsiteX57" fmla="*/ 778146 w 9143999"/>
                <a:gd name="connsiteY57" fmla="*/ 3218334 h 6061990"/>
                <a:gd name="connsiteX58" fmla="*/ 782085 w 9143999"/>
                <a:gd name="connsiteY58" fmla="*/ 3195374 h 6061990"/>
                <a:gd name="connsiteX59" fmla="*/ 813594 w 9143999"/>
                <a:gd name="connsiteY59" fmla="*/ 3106699 h 6061990"/>
                <a:gd name="connsiteX60" fmla="*/ 890617 w 9143999"/>
                <a:gd name="connsiteY60" fmla="*/ 2926182 h 6061990"/>
                <a:gd name="connsiteX61" fmla="*/ 1156698 w 9143999"/>
                <a:gd name="connsiteY61" fmla="*/ 2565148 h 6061990"/>
                <a:gd name="connsiteX62" fmla="*/ 1576824 w 9143999"/>
                <a:gd name="connsiteY62" fmla="*/ 2254786 h 6061990"/>
                <a:gd name="connsiteX63" fmla="*/ 2077475 w 9143999"/>
                <a:gd name="connsiteY63" fmla="*/ 2055267 h 6061990"/>
                <a:gd name="connsiteX64" fmla="*/ 2560620 w 9143999"/>
                <a:gd name="connsiteY64" fmla="*/ 1947590 h 6061990"/>
                <a:gd name="connsiteX65" fmla="*/ 3005254 w 9143999"/>
                <a:gd name="connsiteY65" fmla="*/ 1890585 h 6061990"/>
                <a:gd name="connsiteX66" fmla="*/ 3404374 w 9143999"/>
                <a:gd name="connsiteY66" fmla="*/ 1852581 h 6061990"/>
                <a:gd name="connsiteX67" fmla="*/ 3754480 w 9143999"/>
                <a:gd name="connsiteY67" fmla="*/ 1814578 h 6061990"/>
                <a:gd name="connsiteX68" fmla="*/ 4006556 w 9143999"/>
                <a:gd name="connsiteY68" fmla="*/ 1763907 h 6061990"/>
                <a:gd name="connsiteX69" fmla="*/ 4083579 w 9143999"/>
                <a:gd name="connsiteY69" fmla="*/ 1738571 h 6061990"/>
                <a:gd name="connsiteX70" fmla="*/ 4136095 w 9143999"/>
                <a:gd name="connsiteY70" fmla="*/ 1713235 h 6061990"/>
                <a:gd name="connsiteX71" fmla="*/ 4178107 w 9143999"/>
                <a:gd name="connsiteY71" fmla="*/ 1672065 h 6061990"/>
                <a:gd name="connsiteX72" fmla="*/ 4209617 w 9143999"/>
                <a:gd name="connsiteY72" fmla="*/ 1605558 h 6061990"/>
                <a:gd name="connsiteX73" fmla="*/ 4227122 w 9143999"/>
                <a:gd name="connsiteY73" fmla="*/ 1513716 h 6061990"/>
                <a:gd name="connsiteX74" fmla="*/ 4227122 w 9143999"/>
                <a:gd name="connsiteY74" fmla="*/ 1505403 h 6061990"/>
                <a:gd name="connsiteX75" fmla="*/ 4227122 w 9143999"/>
                <a:gd name="connsiteY75" fmla="*/ 1495902 h 6061990"/>
                <a:gd name="connsiteX76" fmla="*/ 4227122 w 9143999"/>
                <a:gd name="connsiteY76" fmla="*/ 1482047 h 6061990"/>
                <a:gd name="connsiteX77" fmla="*/ 4223621 w 9143999"/>
                <a:gd name="connsiteY77" fmla="*/ 1463045 h 6061990"/>
                <a:gd name="connsiteX78" fmla="*/ 4192112 w 9143999"/>
                <a:gd name="connsiteY78" fmla="*/ 1409207 h 6061990"/>
                <a:gd name="connsiteX79" fmla="*/ 4118589 w 9143999"/>
                <a:gd name="connsiteY79" fmla="*/ 1342700 h 6061990"/>
                <a:gd name="connsiteX80" fmla="*/ 3884019 w 9143999"/>
                <a:gd name="connsiteY80" fmla="*/ 1203354 h 6061990"/>
                <a:gd name="connsiteX81" fmla="*/ 3582928 w 9143999"/>
                <a:gd name="connsiteY81" fmla="*/ 1076675 h 6061990"/>
                <a:gd name="connsiteX82" fmla="*/ 3253829 w 9143999"/>
                <a:gd name="connsiteY82" fmla="*/ 965832 h 6061990"/>
                <a:gd name="connsiteX83" fmla="*/ 2543115 w 9143999"/>
                <a:gd name="connsiteY83" fmla="*/ 772647 h 6061990"/>
                <a:gd name="connsiteX84" fmla="*/ 1041163 w 9143999"/>
                <a:gd name="connsiteY84" fmla="*/ 468619 h 6061990"/>
                <a:gd name="connsiteX85" fmla="*/ 0 w 9143999"/>
                <a:gd name="connsiteY85" fmla="*/ 304674 h 6061990"/>
                <a:gd name="connsiteX86" fmla="*/ 0 w 9143999"/>
                <a:gd name="connsiteY86"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43999" h="6061990">
                  <a:moveTo>
                    <a:pt x="0" y="0"/>
                  </a:moveTo>
                  <a:cubicBezTo>
                    <a:pt x="383616" y="31868"/>
                    <a:pt x="768406" y="70410"/>
                    <a:pt x="1153197" y="113919"/>
                  </a:cubicBezTo>
                  <a:cubicBezTo>
                    <a:pt x="1681856" y="174091"/>
                    <a:pt x="2214016" y="243764"/>
                    <a:pt x="2742675" y="338773"/>
                  </a:cubicBezTo>
                  <a:cubicBezTo>
                    <a:pt x="3008755" y="383110"/>
                    <a:pt x="3271334" y="436949"/>
                    <a:pt x="3537414" y="500288"/>
                  </a:cubicBezTo>
                  <a:lnTo>
                    <a:pt x="3933033" y="607965"/>
                  </a:lnTo>
                  <a:cubicBezTo>
                    <a:pt x="4062572" y="649135"/>
                    <a:pt x="4195613" y="693473"/>
                    <a:pt x="4328653" y="747311"/>
                  </a:cubicBezTo>
                  <a:cubicBezTo>
                    <a:pt x="4458192" y="797983"/>
                    <a:pt x="4591232" y="861322"/>
                    <a:pt x="4717270" y="940496"/>
                  </a:cubicBezTo>
                  <a:cubicBezTo>
                    <a:pt x="4780289" y="981667"/>
                    <a:pt x="4843308" y="1026004"/>
                    <a:pt x="4902826" y="1079842"/>
                  </a:cubicBezTo>
                  <a:cubicBezTo>
                    <a:pt x="4958842" y="1130514"/>
                    <a:pt x="5011358" y="1190686"/>
                    <a:pt x="5053371" y="1260359"/>
                  </a:cubicBezTo>
                  <a:cubicBezTo>
                    <a:pt x="5074377" y="1295196"/>
                    <a:pt x="5088381" y="1333200"/>
                    <a:pt x="5102386" y="1371203"/>
                  </a:cubicBezTo>
                  <a:cubicBezTo>
                    <a:pt x="5109388" y="1390205"/>
                    <a:pt x="5112889" y="1409207"/>
                    <a:pt x="5116390" y="1428208"/>
                  </a:cubicBezTo>
                  <a:lnTo>
                    <a:pt x="5116390" y="1434542"/>
                  </a:lnTo>
                  <a:lnTo>
                    <a:pt x="5119454" y="1440084"/>
                  </a:lnTo>
                  <a:cubicBezTo>
                    <a:pt x="5119600" y="1442195"/>
                    <a:pt x="5119745" y="1444307"/>
                    <a:pt x="5119891" y="1446418"/>
                  </a:cubicBezTo>
                  <a:lnTo>
                    <a:pt x="5126893" y="1472546"/>
                  </a:lnTo>
                  <a:cubicBezTo>
                    <a:pt x="5137396" y="1526384"/>
                    <a:pt x="5144398" y="1586557"/>
                    <a:pt x="5144398" y="1646729"/>
                  </a:cubicBezTo>
                  <a:cubicBezTo>
                    <a:pt x="5140897" y="1710068"/>
                    <a:pt x="5133895" y="1776574"/>
                    <a:pt x="5112889" y="1843081"/>
                  </a:cubicBezTo>
                  <a:cubicBezTo>
                    <a:pt x="5088381" y="1912754"/>
                    <a:pt x="5053371" y="1982427"/>
                    <a:pt x="5000855" y="2048933"/>
                  </a:cubicBezTo>
                  <a:cubicBezTo>
                    <a:pt x="4948339" y="2118606"/>
                    <a:pt x="4881819" y="2181946"/>
                    <a:pt x="4808297" y="2235784"/>
                  </a:cubicBezTo>
                  <a:cubicBezTo>
                    <a:pt x="4731274" y="2289622"/>
                    <a:pt x="4650750" y="2333960"/>
                    <a:pt x="4570225" y="2371963"/>
                  </a:cubicBezTo>
                  <a:cubicBezTo>
                    <a:pt x="4486200" y="2409967"/>
                    <a:pt x="4405676" y="2441637"/>
                    <a:pt x="4325152" y="2470139"/>
                  </a:cubicBezTo>
                  <a:cubicBezTo>
                    <a:pt x="4248128" y="2495475"/>
                    <a:pt x="4171105" y="2517644"/>
                    <a:pt x="4094082" y="2536645"/>
                  </a:cubicBezTo>
                  <a:cubicBezTo>
                    <a:pt x="3943537" y="2577816"/>
                    <a:pt x="3803494" y="2606319"/>
                    <a:pt x="3670454" y="2634821"/>
                  </a:cubicBezTo>
                  <a:lnTo>
                    <a:pt x="3292341" y="2713995"/>
                  </a:lnTo>
                  <a:cubicBezTo>
                    <a:pt x="3173305" y="2739331"/>
                    <a:pt x="3064772" y="2767834"/>
                    <a:pt x="2966743" y="2796336"/>
                  </a:cubicBezTo>
                  <a:cubicBezTo>
                    <a:pt x="2868713" y="2824839"/>
                    <a:pt x="2781187" y="2856509"/>
                    <a:pt x="2711166" y="2888178"/>
                  </a:cubicBezTo>
                  <a:cubicBezTo>
                    <a:pt x="2641145" y="2919848"/>
                    <a:pt x="2588629" y="2951518"/>
                    <a:pt x="2550117" y="2986354"/>
                  </a:cubicBezTo>
                  <a:cubicBezTo>
                    <a:pt x="2511606" y="3018024"/>
                    <a:pt x="2483597" y="3052860"/>
                    <a:pt x="2466092" y="3087697"/>
                  </a:cubicBezTo>
                  <a:cubicBezTo>
                    <a:pt x="2445086" y="3125701"/>
                    <a:pt x="2433604" y="3159391"/>
                    <a:pt x="2420578" y="3217543"/>
                  </a:cubicBezTo>
                  <a:cubicBezTo>
                    <a:pt x="2407552" y="3275695"/>
                    <a:pt x="2400327" y="3409351"/>
                    <a:pt x="2445086" y="3470900"/>
                  </a:cubicBezTo>
                  <a:cubicBezTo>
                    <a:pt x="2489845" y="3532449"/>
                    <a:pt x="2490599" y="3537406"/>
                    <a:pt x="2529111" y="3575409"/>
                  </a:cubicBezTo>
                  <a:cubicBezTo>
                    <a:pt x="2606134" y="3654583"/>
                    <a:pt x="2732172" y="3743258"/>
                    <a:pt x="2886218" y="3828766"/>
                  </a:cubicBezTo>
                  <a:cubicBezTo>
                    <a:pt x="3036764" y="3914274"/>
                    <a:pt x="3218818" y="3996616"/>
                    <a:pt x="3414877" y="4075790"/>
                  </a:cubicBezTo>
                  <a:cubicBezTo>
                    <a:pt x="3607435" y="4151797"/>
                    <a:pt x="3817499" y="4224637"/>
                    <a:pt x="4034564" y="4294310"/>
                  </a:cubicBezTo>
                  <a:cubicBezTo>
                    <a:pt x="4251629" y="4360816"/>
                    <a:pt x="4475697" y="4427323"/>
                    <a:pt x="4706767" y="4487495"/>
                  </a:cubicBezTo>
                  <a:cubicBezTo>
                    <a:pt x="5165405" y="4607839"/>
                    <a:pt x="5645049" y="4712349"/>
                    <a:pt x="6128195" y="4810525"/>
                  </a:cubicBezTo>
                  <a:cubicBezTo>
                    <a:pt x="6614841" y="4905534"/>
                    <a:pt x="7111991" y="4994209"/>
                    <a:pt x="7609141" y="5070216"/>
                  </a:cubicBezTo>
                  <a:cubicBezTo>
                    <a:pt x="8109791" y="5149390"/>
                    <a:pt x="8613943" y="5222230"/>
                    <a:pt x="9118095" y="5285570"/>
                  </a:cubicBezTo>
                  <a:lnTo>
                    <a:pt x="9143999" y="5288702"/>
                  </a:lnTo>
                  <a:lnTo>
                    <a:pt x="9143999" y="6061990"/>
                  </a:lnTo>
                  <a:lnTo>
                    <a:pt x="4752032" y="6061990"/>
                  </a:lnTo>
                  <a:cubicBezTo>
                    <a:pt x="4441382" y="5969608"/>
                    <a:pt x="4132773" y="5869741"/>
                    <a:pt x="3828002" y="5760614"/>
                  </a:cubicBezTo>
                  <a:cubicBezTo>
                    <a:pt x="3572425" y="5671939"/>
                    <a:pt x="3323850" y="5576930"/>
                    <a:pt x="3071774" y="5475587"/>
                  </a:cubicBezTo>
                  <a:cubicBezTo>
                    <a:pt x="2823199" y="5371078"/>
                    <a:pt x="2574625" y="5260234"/>
                    <a:pt x="2329551" y="5136722"/>
                  </a:cubicBezTo>
                  <a:cubicBezTo>
                    <a:pt x="2087978" y="5010044"/>
                    <a:pt x="1846405" y="4873864"/>
                    <a:pt x="1615336" y="4712349"/>
                  </a:cubicBezTo>
                  <a:cubicBezTo>
                    <a:pt x="1499801" y="4630008"/>
                    <a:pt x="1387767" y="4544500"/>
                    <a:pt x="1282736" y="4446324"/>
                  </a:cubicBezTo>
                  <a:cubicBezTo>
                    <a:pt x="1177704" y="4348149"/>
                    <a:pt x="1076173" y="4243639"/>
                    <a:pt x="992148" y="4123294"/>
                  </a:cubicBezTo>
                  <a:cubicBezTo>
                    <a:pt x="908123" y="4006116"/>
                    <a:pt x="834601" y="3873104"/>
                    <a:pt x="792588" y="3733758"/>
                  </a:cubicBezTo>
                  <a:cubicBezTo>
                    <a:pt x="750575" y="3591244"/>
                    <a:pt x="740072" y="3442397"/>
                    <a:pt x="761078" y="3296717"/>
                  </a:cubicBezTo>
                  <a:lnTo>
                    <a:pt x="764579" y="3271381"/>
                  </a:lnTo>
                  <a:lnTo>
                    <a:pt x="767643" y="3257526"/>
                  </a:lnTo>
                  <a:cubicBezTo>
                    <a:pt x="768081" y="3249212"/>
                    <a:pt x="771582" y="3242878"/>
                    <a:pt x="771582" y="3242878"/>
                  </a:cubicBezTo>
                  <a:lnTo>
                    <a:pt x="774645" y="3234565"/>
                  </a:lnTo>
                  <a:lnTo>
                    <a:pt x="775083" y="3226251"/>
                  </a:lnTo>
                  <a:lnTo>
                    <a:pt x="775083" y="3223876"/>
                  </a:lnTo>
                  <a:lnTo>
                    <a:pt x="778146" y="3218334"/>
                  </a:lnTo>
                  <a:lnTo>
                    <a:pt x="782085" y="3195374"/>
                  </a:lnTo>
                  <a:cubicBezTo>
                    <a:pt x="792588" y="3166871"/>
                    <a:pt x="799590" y="3138368"/>
                    <a:pt x="813594" y="3106699"/>
                  </a:cubicBezTo>
                  <a:cubicBezTo>
                    <a:pt x="834601" y="3046527"/>
                    <a:pt x="859108" y="2986354"/>
                    <a:pt x="890617" y="2926182"/>
                  </a:cubicBezTo>
                  <a:cubicBezTo>
                    <a:pt x="953636" y="2802670"/>
                    <a:pt x="1041163" y="2679159"/>
                    <a:pt x="1156698" y="2565148"/>
                  </a:cubicBezTo>
                  <a:cubicBezTo>
                    <a:pt x="1272232" y="2447970"/>
                    <a:pt x="1419277" y="2340294"/>
                    <a:pt x="1576824" y="2254786"/>
                  </a:cubicBezTo>
                  <a:cubicBezTo>
                    <a:pt x="1737873" y="2169278"/>
                    <a:pt x="1909424" y="2102772"/>
                    <a:pt x="2077475" y="2055267"/>
                  </a:cubicBezTo>
                  <a:cubicBezTo>
                    <a:pt x="2242024" y="2004596"/>
                    <a:pt x="2406574" y="1972926"/>
                    <a:pt x="2560620" y="1947590"/>
                  </a:cubicBezTo>
                  <a:cubicBezTo>
                    <a:pt x="2718168" y="1922255"/>
                    <a:pt x="2865212" y="1903253"/>
                    <a:pt x="3005254" y="1890585"/>
                  </a:cubicBezTo>
                  <a:cubicBezTo>
                    <a:pt x="3145296" y="1874750"/>
                    <a:pt x="3281837" y="1862082"/>
                    <a:pt x="3404374" y="1852581"/>
                  </a:cubicBezTo>
                  <a:lnTo>
                    <a:pt x="3754480" y="1814578"/>
                  </a:lnTo>
                  <a:cubicBezTo>
                    <a:pt x="3856010" y="1798743"/>
                    <a:pt x="3947038" y="1782908"/>
                    <a:pt x="4006556" y="1763907"/>
                  </a:cubicBezTo>
                  <a:cubicBezTo>
                    <a:pt x="4038065" y="1754406"/>
                    <a:pt x="4066074" y="1748072"/>
                    <a:pt x="4083579" y="1738571"/>
                  </a:cubicBezTo>
                  <a:cubicBezTo>
                    <a:pt x="4104585" y="1732237"/>
                    <a:pt x="4122090" y="1722736"/>
                    <a:pt x="4136095" y="1713235"/>
                  </a:cubicBezTo>
                  <a:cubicBezTo>
                    <a:pt x="4150099" y="1703734"/>
                    <a:pt x="4164103" y="1691066"/>
                    <a:pt x="4178107" y="1672065"/>
                  </a:cubicBezTo>
                  <a:cubicBezTo>
                    <a:pt x="4192112" y="1653063"/>
                    <a:pt x="4202615" y="1630894"/>
                    <a:pt x="4209617" y="1605558"/>
                  </a:cubicBezTo>
                  <a:cubicBezTo>
                    <a:pt x="4220120" y="1577056"/>
                    <a:pt x="4223621" y="1548553"/>
                    <a:pt x="4227122" y="1513716"/>
                  </a:cubicBezTo>
                  <a:lnTo>
                    <a:pt x="4227122" y="1505403"/>
                  </a:lnTo>
                  <a:lnTo>
                    <a:pt x="4227122" y="1495902"/>
                  </a:lnTo>
                  <a:lnTo>
                    <a:pt x="4227122" y="1482047"/>
                  </a:lnTo>
                  <a:cubicBezTo>
                    <a:pt x="4227122" y="1475713"/>
                    <a:pt x="4227122" y="1469379"/>
                    <a:pt x="4223621" y="1463045"/>
                  </a:cubicBezTo>
                  <a:cubicBezTo>
                    <a:pt x="4220120" y="1447210"/>
                    <a:pt x="4209617" y="1428208"/>
                    <a:pt x="4192112" y="1409207"/>
                  </a:cubicBezTo>
                  <a:cubicBezTo>
                    <a:pt x="4171105" y="1387038"/>
                    <a:pt x="4146598" y="1364869"/>
                    <a:pt x="4118589" y="1342700"/>
                  </a:cubicBezTo>
                  <a:cubicBezTo>
                    <a:pt x="4055570" y="1295196"/>
                    <a:pt x="3975046" y="1247691"/>
                    <a:pt x="3884019" y="1203354"/>
                  </a:cubicBezTo>
                  <a:cubicBezTo>
                    <a:pt x="3792991" y="1159016"/>
                    <a:pt x="3691461" y="1117846"/>
                    <a:pt x="3582928" y="1076675"/>
                  </a:cubicBezTo>
                  <a:cubicBezTo>
                    <a:pt x="3477896" y="1038672"/>
                    <a:pt x="3365863" y="1000668"/>
                    <a:pt x="3253829" y="965832"/>
                  </a:cubicBezTo>
                  <a:cubicBezTo>
                    <a:pt x="3026261" y="892992"/>
                    <a:pt x="2784688" y="829652"/>
                    <a:pt x="2543115" y="772647"/>
                  </a:cubicBezTo>
                  <a:cubicBezTo>
                    <a:pt x="2056469" y="655469"/>
                    <a:pt x="1548816" y="557293"/>
                    <a:pt x="1041163" y="468619"/>
                  </a:cubicBezTo>
                  <a:cubicBezTo>
                    <a:pt x="696624" y="408848"/>
                    <a:pt x="348905" y="354833"/>
                    <a:pt x="0" y="304674"/>
                  </a:cubicBezTo>
                  <a:lnTo>
                    <a:pt x="0" y="0"/>
                  </a:lnTo>
                  <a:close/>
                </a:path>
              </a:pathLst>
            </a:custGeom>
            <a:solidFill>
              <a:schemeClr val="tx1">
                <a:lumMod val="85000"/>
                <a:lumOff val="15000"/>
              </a:schemeClr>
            </a:solidFill>
            <a:ln>
              <a:noFill/>
            </a:ln>
          </p:spPr>
          <p:txBody>
            <a:bodyPr/>
            <a:lstStyle/>
            <a:p>
              <a:pPr eaLnBrk="1" fontAlgn="auto" hangingPunct="1">
                <a:spcBef>
                  <a:spcPts val="0"/>
                </a:spcBef>
                <a:spcAft>
                  <a:spcPts val="0"/>
                </a:spcAft>
                <a:defRPr/>
              </a:pPr>
              <a:endParaRPr kumimoji="0" lang="en-US" dirty="0">
                <a:latin typeface="+mn-lt"/>
                <a:ea typeface="+mn-ea"/>
              </a:endParaRPr>
            </a:p>
          </p:txBody>
        </p:sp>
        <p:sp>
          <p:nvSpPr>
            <p:cNvPr id="5172" name="Freeform 8"/>
            <p:cNvSpPr>
              <a:spLocks/>
            </p:cNvSpPr>
            <p:nvPr/>
          </p:nvSpPr>
          <p:spPr bwMode="auto">
            <a:xfrm>
              <a:off x="0" y="869184"/>
              <a:ext cx="8795010" cy="5988817"/>
            </a:xfrm>
            <a:custGeom>
              <a:avLst/>
              <a:gdLst>
                <a:gd name="T0" fmla="*/ 0 w 8795010"/>
                <a:gd name="T1" fmla="*/ 0 h 5988817"/>
                <a:gd name="T2" fmla="*/ 3082902 w 8795010"/>
                <a:gd name="T3" fmla="*/ 500228 h 5988817"/>
                <a:gd name="T4" fmla="*/ 4784409 w 8795010"/>
                <a:gd name="T5" fmla="*/ 1380772 h 5988817"/>
                <a:gd name="T6" fmla="*/ 3404998 w 8795010"/>
                <a:gd name="T7" fmla="*/ 2267652 h 5988817"/>
                <a:gd name="T8" fmla="*/ 1703491 w 8795010"/>
                <a:gd name="T9" fmla="*/ 3230549 h 5988817"/>
                <a:gd name="T10" fmla="*/ 5887237 w 8795010"/>
                <a:gd name="T11" fmla="*/ 5409738 h 5988817"/>
                <a:gd name="T12" fmla="*/ 8795010 w 8795010"/>
                <a:gd name="T13" fmla="*/ 5988817 h 5988817"/>
                <a:gd name="T14" fmla="*/ 7910172 w 8795010"/>
                <a:gd name="T15" fmla="*/ 5988817 h 5988817"/>
                <a:gd name="T16" fmla="*/ 5813715 w 8795010"/>
                <a:gd name="T17" fmla="*/ 5552272 h 5988817"/>
                <a:gd name="T18" fmla="*/ 2757305 w 8795010"/>
                <a:gd name="T19" fmla="*/ 4570370 h 5988817"/>
                <a:gd name="T20" fmla="*/ 1479425 w 8795010"/>
                <a:gd name="T21" fmla="*/ 3211544 h 5988817"/>
                <a:gd name="T22" fmla="*/ 2183134 w 8795010"/>
                <a:gd name="T23" fmla="*/ 2394349 h 5988817"/>
                <a:gd name="T24" fmla="*/ 3355983 w 8795010"/>
                <a:gd name="T25" fmla="*/ 2121950 h 5988817"/>
                <a:gd name="T26" fmla="*/ 4269755 w 8795010"/>
                <a:gd name="T27" fmla="*/ 1916067 h 5988817"/>
                <a:gd name="T28" fmla="*/ 4560342 w 8795010"/>
                <a:gd name="T29" fmla="*/ 1396610 h 5988817"/>
                <a:gd name="T30" fmla="*/ 3009380 w 8795010"/>
                <a:gd name="T31" fmla="*/ 642762 h 5988817"/>
                <a:gd name="T32" fmla="*/ 0 w 8795010"/>
                <a:gd name="T33" fmla="*/ 153235 h 59888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795010" h="5988817">
                  <a:moveTo>
                    <a:pt x="0" y="0"/>
                  </a:moveTo>
                  <a:cubicBezTo>
                    <a:pt x="1275901" y="148554"/>
                    <a:pt x="2311734" y="316320"/>
                    <a:pt x="3082902" y="500228"/>
                  </a:cubicBezTo>
                  <a:cubicBezTo>
                    <a:pt x="4178728" y="759957"/>
                    <a:pt x="4735394" y="1048193"/>
                    <a:pt x="4784409" y="1380772"/>
                  </a:cubicBezTo>
                  <a:cubicBezTo>
                    <a:pt x="4882438" y="2049099"/>
                    <a:pt x="4129714" y="2159959"/>
                    <a:pt x="3404998" y="2267652"/>
                  </a:cubicBezTo>
                  <a:cubicBezTo>
                    <a:pt x="2627767" y="2381679"/>
                    <a:pt x="1829529" y="2498874"/>
                    <a:pt x="1703491" y="3230549"/>
                  </a:cubicBezTo>
                  <a:cubicBezTo>
                    <a:pt x="1542443" y="4168107"/>
                    <a:pt x="3888142" y="4931457"/>
                    <a:pt x="5887237" y="5409738"/>
                  </a:cubicBezTo>
                  <a:cubicBezTo>
                    <a:pt x="6920721" y="5655400"/>
                    <a:pt x="7970450" y="5850672"/>
                    <a:pt x="8795010" y="5988817"/>
                  </a:cubicBezTo>
                  <a:lnTo>
                    <a:pt x="7910172" y="5988817"/>
                  </a:lnTo>
                  <a:cubicBezTo>
                    <a:pt x="7256881" y="5868994"/>
                    <a:pt x="6531625" y="5722599"/>
                    <a:pt x="5813715" y="5552272"/>
                  </a:cubicBezTo>
                  <a:cubicBezTo>
                    <a:pt x="4507826" y="5238697"/>
                    <a:pt x="3478520" y="4909285"/>
                    <a:pt x="2757305" y="4570370"/>
                  </a:cubicBezTo>
                  <a:cubicBezTo>
                    <a:pt x="1829529" y="4136433"/>
                    <a:pt x="1398901" y="3677156"/>
                    <a:pt x="1479425" y="3211544"/>
                  </a:cubicBezTo>
                  <a:cubicBezTo>
                    <a:pt x="1545945" y="2837788"/>
                    <a:pt x="1773512" y="2571724"/>
                    <a:pt x="2183134" y="2394349"/>
                  </a:cubicBezTo>
                  <a:cubicBezTo>
                    <a:pt x="2529737" y="2242312"/>
                    <a:pt x="2949863" y="2178964"/>
                    <a:pt x="3355983" y="2121950"/>
                  </a:cubicBezTo>
                  <a:cubicBezTo>
                    <a:pt x="3709589" y="2068104"/>
                    <a:pt x="4042188" y="2020592"/>
                    <a:pt x="4269755" y="1916067"/>
                  </a:cubicBezTo>
                  <a:cubicBezTo>
                    <a:pt x="4416799" y="1846384"/>
                    <a:pt x="4609356" y="1716520"/>
                    <a:pt x="4560342" y="1396610"/>
                  </a:cubicBezTo>
                  <a:cubicBezTo>
                    <a:pt x="4521830" y="1133713"/>
                    <a:pt x="3986171" y="873984"/>
                    <a:pt x="3009380" y="642762"/>
                  </a:cubicBezTo>
                  <a:cubicBezTo>
                    <a:pt x="2258781" y="463602"/>
                    <a:pt x="1245927" y="300260"/>
                    <a:pt x="0" y="153235"/>
                  </a:cubicBezTo>
                  <a:lnTo>
                    <a:pt x="0" y="0"/>
                  </a:lnTo>
                  <a:close/>
                </a:path>
              </a:pathLst>
            </a:custGeom>
            <a:solidFill>
              <a:srgbClr val="FFDB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1" name="Freeform 9"/>
            <p:cNvSpPr>
              <a:spLocks/>
            </p:cNvSpPr>
            <p:nvPr/>
          </p:nvSpPr>
          <p:spPr bwMode="auto">
            <a:xfrm>
              <a:off x="0" y="918905"/>
              <a:ext cx="8513763" cy="5939096"/>
            </a:xfrm>
            <a:custGeom>
              <a:avLst/>
              <a:gdLst/>
              <a:ahLst/>
              <a:cxnLst/>
              <a:rect l="l" t="t" r="r" b="b"/>
              <a:pathLst>
                <a:path w="8513236" h="5939720">
                  <a:moveTo>
                    <a:pt x="0" y="0"/>
                  </a:moveTo>
                  <a:cubicBezTo>
                    <a:pt x="1267237" y="148192"/>
                    <a:pt x="2295572" y="315238"/>
                    <a:pt x="3057919" y="495651"/>
                  </a:cubicBezTo>
                  <a:cubicBezTo>
                    <a:pt x="3555058" y="612834"/>
                    <a:pt x="3943667" y="739519"/>
                    <a:pt x="4216743" y="869370"/>
                  </a:cubicBezTo>
                  <a:cubicBezTo>
                    <a:pt x="4521328" y="1015057"/>
                    <a:pt x="4689375" y="1173412"/>
                    <a:pt x="4713882" y="1334935"/>
                  </a:cubicBezTo>
                  <a:cubicBezTo>
                    <a:pt x="4804908" y="1965190"/>
                    <a:pt x="4118716" y="2066537"/>
                    <a:pt x="3387011" y="2174219"/>
                  </a:cubicBezTo>
                  <a:cubicBezTo>
                    <a:pt x="2588788" y="2291402"/>
                    <a:pt x="1766058" y="2411752"/>
                    <a:pt x="1633021" y="3175025"/>
                  </a:cubicBezTo>
                  <a:cubicBezTo>
                    <a:pt x="1559500" y="3599417"/>
                    <a:pt x="1969115" y="4023810"/>
                    <a:pt x="2844359" y="4435534"/>
                  </a:cubicBezTo>
                  <a:cubicBezTo>
                    <a:pt x="3555058" y="4771248"/>
                    <a:pt x="4570342" y="5097460"/>
                    <a:pt x="5865704" y="5404669"/>
                  </a:cubicBezTo>
                  <a:cubicBezTo>
                    <a:pt x="6793025" y="5624727"/>
                    <a:pt x="7733382" y="5804910"/>
                    <a:pt x="8513236" y="5939720"/>
                  </a:cubicBezTo>
                  <a:lnTo>
                    <a:pt x="8179609" y="5939720"/>
                  </a:lnTo>
                  <a:cubicBezTo>
                    <a:pt x="7465516" y="5812559"/>
                    <a:pt x="6646676" y="5651037"/>
                    <a:pt x="5837696" y="5458510"/>
                  </a:cubicBezTo>
                  <a:cubicBezTo>
                    <a:pt x="4538833" y="5148133"/>
                    <a:pt x="3513046" y="4818754"/>
                    <a:pt x="2798847" y="4483041"/>
                  </a:cubicBezTo>
                  <a:cubicBezTo>
                    <a:pt x="1892093" y="4058648"/>
                    <a:pt x="1471976" y="3615253"/>
                    <a:pt x="1548997" y="3168691"/>
                  </a:cubicBezTo>
                  <a:cubicBezTo>
                    <a:pt x="1689036" y="2364245"/>
                    <a:pt x="2581786" y="2234394"/>
                    <a:pt x="3369506" y="2117211"/>
                  </a:cubicBezTo>
                  <a:cubicBezTo>
                    <a:pt x="4090708" y="2012696"/>
                    <a:pt x="4713882" y="1920850"/>
                    <a:pt x="4629859" y="1341269"/>
                  </a:cubicBezTo>
                  <a:cubicBezTo>
                    <a:pt x="4559122" y="844575"/>
                    <a:pt x="2958673" y="403585"/>
                    <a:pt x="0" y="57926"/>
                  </a:cubicBezTo>
                  <a:close/>
                </a:path>
              </a:pathLst>
            </a:custGeom>
            <a:solidFill>
              <a:schemeClr val="tx1">
                <a:lumMod val="85000"/>
                <a:lumOff val="15000"/>
              </a:schemeClr>
            </a:solidFill>
            <a:ln>
              <a:noFill/>
            </a:ln>
          </p:spPr>
          <p:txBody>
            <a:bodyPr/>
            <a:lstStyle/>
            <a:p>
              <a:pPr eaLnBrk="1" fontAlgn="auto" hangingPunct="1">
                <a:spcBef>
                  <a:spcPts val="0"/>
                </a:spcBef>
                <a:spcAft>
                  <a:spcPts val="0"/>
                </a:spcAft>
                <a:defRPr/>
              </a:pPr>
              <a:endParaRPr kumimoji="0" lang="en-US">
                <a:latin typeface="+mn-lt"/>
                <a:ea typeface="+mn-ea"/>
              </a:endParaRPr>
            </a:p>
          </p:txBody>
        </p:sp>
      </p:grpSp>
      <p:grpSp>
        <p:nvGrpSpPr>
          <p:cNvPr id="22" name="Group 47"/>
          <p:cNvGrpSpPr>
            <a:grpSpLocks/>
          </p:cNvGrpSpPr>
          <p:nvPr/>
        </p:nvGrpSpPr>
        <p:grpSpPr bwMode="auto">
          <a:xfrm>
            <a:off x="7181566" y="5028834"/>
            <a:ext cx="1800000" cy="1800000"/>
            <a:chOff x="1329655" y="2514600"/>
            <a:chExt cx="1337345" cy="1389841"/>
          </a:xfrm>
        </p:grpSpPr>
        <p:sp>
          <p:nvSpPr>
            <p:cNvPr id="23" name="Oval 64"/>
            <p:cNvSpPr/>
            <p:nvPr/>
          </p:nvSpPr>
          <p:spPr>
            <a:xfrm>
              <a:off x="1329655" y="3434314"/>
              <a:ext cx="1337345" cy="47012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sz="1100" dirty="0"/>
            </a:p>
          </p:txBody>
        </p:sp>
        <p:sp>
          <p:nvSpPr>
            <p:cNvPr id="28" name="Oval 65"/>
            <p:cNvSpPr/>
            <p:nvPr/>
          </p:nvSpPr>
          <p:spPr>
            <a:xfrm>
              <a:off x="1416078" y="2514600"/>
              <a:ext cx="1183335" cy="1182164"/>
            </a:xfrm>
            <a:prstGeom prst="ellipse">
              <a:avLst/>
            </a:prstGeom>
            <a:solidFill>
              <a:srgbClr val="FF0000"/>
            </a:solidFill>
            <a:ln w="12700" cap="flat" cmpd="sng" algn="ctr">
              <a:solidFill>
                <a:srgbClr val="760000"/>
              </a:solidFill>
              <a:prstDash val="solid"/>
            </a:ln>
            <a:effectLst/>
          </p:spPr>
          <p:txBody>
            <a:bodyPr anchor="ctr"/>
            <a:lstStyle/>
            <a:p>
              <a:pPr algn="ctr" eaLnBrk="1" fontAlgn="auto" hangingPunct="1">
                <a:spcBef>
                  <a:spcPts val="0"/>
                </a:spcBef>
                <a:spcAft>
                  <a:spcPts val="0"/>
                </a:spcAft>
                <a:defRPr/>
              </a:pPr>
              <a:endParaRPr kumimoji="0" lang="en-US" kern="0" dirty="0">
                <a:solidFill>
                  <a:sysClr val="window" lastClr="FFFFFF"/>
                </a:solidFill>
                <a:latin typeface="Calibri"/>
                <a:ea typeface="+mn-ea"/>
              </a:endParaRPr>
            </a:p>
          </p:txBody>
        </p:sp>
        <p:sp>
          <p:nvSpPr>
            <p:cNvPr id="29" name="Oval 66"/>
            <p:cNvSpPr/>
            <p:nvPr/>
          </p:nvSpPr>
          <p:spPr>
            <a:xfrm>
              <a:off x="1542389" y="2553397"/>
              <a:ext cx="930713" cy="819299"/>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anchor="ctr"/>
            <a:lstStyle/>
            <a:p>
              <a:pPr algn="ctr" eaLnBrk="1" fontAlgn="auto" hangingPunct="1">
                <a:spcBef>
                  <a:spcPts val="0"/>
                </a:spcBef>
                <a:spcAft>
                  <a:spcPts val="0"/>
                </a:spcAft>
                <a:defRPr/>
              </a:pPr>
              <a:endParaRPr kumimoji="0" lang="en-US" sz="1100" kern="0" dirty="0">
                <a:solidFill>
                  <a:sysClr val="window" lastClr="FFFFFF"/>
                </a:solidFill>
                <a:latin typeface="Calibri"/>
                <a:ea typeface="+mn-ea"/>
              </a:endParaRPr>
            </a:p>
          </p:txBody>
        </p:sp>
        <p:sp>
          <p:nvSpPr>
            <p:cNvPr id="30" name="TextBox 67"/>
            <p:cNvSpPr txBox="1"/>
            <p:nvPr/>
          </p:nvSpPr>
          <p:spPr>
            <a:xfrm>
              <a:off x="1417495" y="2747381"/>
              <a:ext cx="1180502" cy="712934"/>
            </a:xfrm>
            <a:prstGeom prst="rect">
              <a:avLst/>
            </a:prstGeom>
            <a:noFill/>
          </p:spPr>
          <p:txBody>
            <a:bodyPr wrap="none">
              <a:spAutoFit/>
            </a:bodyPr>
            <a:lstStyle/>
            <a:p>
              <a:pPr algn="ctr" eaLnBrk="1" fontAlgn="auto" hangingPunct="1">
                <a:spcBef>
                  <a:spcPts val="0"/>
                </a:spcBef>
                <a:spcAft>
                  <a:spcPts val="0"/>
                </a:spcAft>
                <a:defRPr/>
              </a:pPr>
              <a:r>
                <a:rPr kumimoji="0" lang="en-US" sz="5400" b="1" dirty="0">
                  <a:solidFill>
                    <a:schemeClr val="bg1"/>
                  </a:solidFill>
                  <a:effectLst>
                    <a:outerShdw blurRad="50800" dist="38100" dir="5400000" algn="t" rotWithShape="0">
                      <a:prstClr val="black">
                        <a:alpha val="40000"/>
                      </a:prstClr>
                    </a:outerShdw>
                  </a:effectLst>
                  <a:latin typeface="+mn-lt"/>
                  <a:ea typeface="+mn-ea"/>
                </a:rPr>
                <a:t>2019</a:t>
              </a:r>
            </a:p>
          </p:txBody>
        </p:sp>
      </p:grpSp>
      <p:sp>
        <p:nvSpPr>
          <p:cNvPr id="48" name="文字方塊 47"/>
          <p:cNvSpPr txBox="1"/>
          <p:nvPr/>
        </p:nvSpPr>
        <p:spPr>
          <a:xfrm>
            <a:off x="107950" y="2675190"/>
            <a:ext cx="1260000" cy="415498"/>
          </a:xfrm>
          <a:prstGeom prst="rect">
            <a:avLst/>
          </a:prstGeom>
          <a:solidFill>
            <a:schemeClr val="bg1"/>
          </a:solidFill>
        </p:spPr>
        <p:txBody>
          <a:bodyPr wrap="square" rtlCol="0">
            <a:spAutoFit/>
          </a:bodyPr>
          <a:lstStyle/>
          <a:p>
            <a:pPr algn="ctr"/>
            <a:r>
              <a:rPr lang="zh-TW" altLang="en-US" sz="1050" b="1" dirty="0">
                <a:latin typeface="微軟正黑體" panose="020B0604030504040204" pitchFamily="34" charset="-120"/>
                <a:ea typeface="微軟正黑體" panose="020B0604030504040204" pitchFamily="34" charset="-120"/>
              </a:rPr>
              <a:t>數據、謊言與真相</a:t>
            </a:r>
            <a:endParaRPr lang="en-US" altLang="zh-TW" sz="1050" b="1" dirty="0">
              <a:latin typeface="微軟正黑體" panose="020B0604030504040204" pitchFamily="34" charset="-120"/>
              <a:ea typeface="微軟正黑體" panose="020B0604030504040204" pitchFamily="34" charset="-120"/>
            </a:endParaRPr>
          </a:p>
          <a:p>
            <a:pPr algn="ctr"/>
            <a:endParaRPr lang="zh-TW" altLang="en-US" sz="1050" b="1" dirty="0">
              <a:latin typeface="微軟正黑體" panose="020B0604030504040204" pitchFamily="34" charset="-120"/>
              <a:ea typeface="微軟正黑體" panose="020B0604030504040204" pitchFamily="34" charset="-120"/>
            </a:endParaRPr>
          </a:p>
        </p:txBody>
      </p:sp>
      <p:pic>
        <p:nvPicPr>
          <p:cNvPr id="10" name="圖片 9"/>
          <p:cNvPicPr>
            <a:picLocks/>
          </p:cNvPicPr>
          <p:nvPr/>
        </p:nvPicPr>
        <p:blipFill>
          <a:blip r:embed="rId2" cstate="print">
            <a:extLst>
              <a:ext uri="{28A0092B-C50C-407E-A947-70E740481C1C}">
                <a14:useLocalDpi xmlns:a14="http://schemas.microsoft.com/office/drawing/2010/main"/>
              </a:ext>
            </a:extLst>
          </a:blip>
          <a:stretch>
            <a:fillRect/>
          </a:stretch>
        </p:blipFill>
        <p:spPr>
          <a:xfrm>
            <a:off x="107950" y="1008063"/>
            <a:ext cx="1260000" cy="1620000"/>
          </a:xfrm>
          <a:prstGeom prst="rect">
            <a:avLst/>
          </a:prstGeom>
        </p:spPr>
      </p:pic>
      <p:pic>
        <p:nvPicPr>
          <p:cNvPr id="16" name="圖片 15"/>
          <p:cNvPicPr>
            <a:picLocks/>
          </p:cNvPicPr>
          <p:nvPr/>
        </p:nvPicPr>
        <p:blipFill>
          <a:blip r:embed="rId3">
            <a:extLst>
              <a:ext uri="{28A0092B-C50C-407E-A947-70E740481C1C}">
                <a14:useLocalDpi xmlns:a14="http://schemas.microsoft.com/office/drawing/2010/main"/>
              </a:ext>
            </a:extLst>
          </a:blip>
          <a:stretch>
            <a:fillRect/>
          </a:stretch>
        </p:blipFill>
        <p:spPr>
          <a:xfrm>
            <a:off x="1472015" y="1008063"/>
            <a:ext cx="1260000" cy="1620000"/>
          </a:xfrm>
          <a:prstGeom prst="rect">
            <a:avLst/>
          </a:prstGeom>
        </p:spPr>
      </p:pic>
      <p:sp>
        <p:nvSpPr>
          <p:cNvPr id="49" name="文字方塊 48"/>
          <p:cNvSpPr txBox="1"/>
          <p:nvPr/>
        </p:nvSpPr>
        <p:spPr>
          <a:xfrm>
            <a:off x="1472015" y="2682702"/>
            <a:ext cx="1260000" cy="415498"/>
          </a:xfrm>
          <a:prstGeom prst="rect">
            <a:avLst/>
          </a:prstGeom>
          <a:solidFill>
            <a:schemeClr val="bg1"/>
          </a:solidFill>
        </p:spPr>
        <p:txBody>
          <a:bodyPr wrap="square" rtlCol="0">
            <a:spAutoFit/>
          </a:bodyPr>
          <a:lstStyle/>
          <a:p>
            <a:pPr algn="ctr"/>
            <a:r>
              <a:rPr lang="zh-TW" altLang="en-US" sz="1050" b="1" dirty="0">
                <a:latin typeface="微軟正黑體" panose="020B0604030504040204" pitchFamily="34" charset="-120"/>
                <a:ea typeface="微軟正黑體" panose="020B0604030504040204" pitchFamily="34" charset="-120"/>
              </a:rPr>
              <a:t>三零世界</a:t>
            </a:r>
            <a:endParaRPr lang="en-US" altLang="zh-TW" sz="1050" b="1" dirty="0">
              <a:latin typeface="微軟正黑體" panose="020B0604030504040204" pitchFamily="34" charset="-120"/>
              <a:ea typeface="微軟正黑體" panose="020B0604030504040204" pitchFamily="34" charset="-120"/>
            </a:endParaRPr>
          </a:p>
          <a:p>
            <a:pPr algn="ctr"/>
            <a:endParaRPr lang="zh-TW" altLang="en-US" sz="1050" b="1" dirty="0">
              <a:latin typeface="微軟正黑體" panose="020B0604030504040204" pitchFamily="34" charset="-120"/>
              <a:ea typeface="微軟正黑體" panose="020B0604030504040204" pitchFamily="34" charset="-120"/>
            </a:endParaRPr>
          </a:p>
        </p:txBody>
      </p:sp>
      <p:pic>
        <p:nvPicPr>
          <p:cNvPr id="2" name="圖片 1"/>
          <p:cNvPicPr>
            <a:picLocks/>
          </p:cNvPicPr>
          <p:nvPr/>
        </p:nvPicPr>
        <p:blipFill>
          <a:blip r:embed="rId4">
            <a:extLst>
              <a:ext uri="{28A0092B-C50C-407E-A947-70E740481C1C}">
                <a14:useLocalDpi xmlns:a14="http://schemas.microsoft.com/office/drawing/2010/main"/>
              </a:ext>
            </a:extLst>
          </a:blip>
          <a:stretch>
            <a:fillRect/>
          </a:stretch>
        </p:blipFill>
        <p:spPr>
          <a:xfrm>
            <a:off x="2836080" y="1008063"/>
            <a:ext cx="1260000" cy="1620000"/>
          </a:xfrm>
          <a:prstGeom prst="rect">
            <a:avLst/>
          </a:prstGeom>
        </p:spPr>
      </p:pic>
      <p:pic>
        <p:nvPicPr>
          <p:cNvPr id="3" name="圖片 2"/>
          <p:cNvPicPr>
            <a:picLocks/>
          </p:cNvPicPr>
          <p:nvPr/>
        </p:nvPicPr>
        <p:blipFill>
          <a:blip r:embed="rId5" cstate="print">
            <a:extLst>
              <a:ext uri="{28A0092B-C50C-407E-A947-70E740481C1C}">
                <a14:useLocalDpi xmlns:a14="http://schemas.microsoft.com/office/drawing/2010/main"/>
              </a:ext>
            </a:extLst>
          </a:blip>
          <a:stretch>
            <a:fillRect/>
          </a:stretch>
        </p:blipFill>
        <p:spPr>
          <a:xfrm>
            <a:off x="4200144" y="1009871"/>
            <a:ext cx="1260000" cy="1620000"/>
          </a:xfrm>
          <a:prstGeom prst="rect">
            <a:avLst/>
          </a:prstGeom>
        </p:spPr>
      </p:pic>
      <p:sp>
        <p:nvSpPr>
          <p:cNvPr id="19" name="文字方塊 18"/>
          <p:cNvSpPr txBox="1"/>
          <p:nvPr/>
        </p:nvSpPr>
        <p:spPr>
          <a:xfrm>
            <a:off x="2836080" y="2696823"/>
            <a:ext cx="1260000" cy="415498"/>
          </a:xfrm>
          <a:prstGeom prst="rect">
            <a:avLst/>
          </a:prstGeom>
          <a:solidFill>
            <a:schemeClr val="bg1"/>
          </a:solidFill>
        </p:spPr>
        <p:txBody>
          <a:bodyPr wrap="square" rtlCol="0">
            <a:spAutoFit/>
          </a:bodyPr>
          <a:lstStyle/>
          <a:p>
            <a:pPr algn="ctr"/>
            <a:r>
              <a:rPr lang="zh-TW" altLang="en-US" sz="1050" b="1" dirty="0">
                <a:latin typeface="微軟正黑體" panose="020B0604030504040204" pitchFamily="34" charset="-120"/>
                <a:ea typeface="微軟正黑體" panose="020B0604030504040204" pitchFamily="34" charset="-120"/>
              </a:rPr>
              <a:t>對手偷不走的優勢</a:t>
            </a:r>
            <a:endParaRPr lang="en-US" altLang="zh-TW" sz="1050" b="1" dirty="0">
              <a:latin typeface="微軟正黑體" panose="020B0604030504040204" pitchFamily="34" charset="-120"/>
              <a:ea typeface="微軟正黑體" panose="020B0604030504040204" pitchFamily="34" charset="-120"/>
            </a:endParaRPr>
          </a:p>
          <a:p>
            <a:pPr algn="ctr"/>
            <a:endParaRPr lang="zh-TW" altLang="en-US" sz="1050" b="1" dirty="0">
              <a:latin typeface="微軟正黑體" panose="020B0604030504040204" pitchFamily="34" charset="-120"/>
              <a:ea typeface="微軟正黑體" panose="020B0604030504040204" pitchFamily="34" charset="-120"/>
            </a:endParaRPr>
          </a:p>
        </p:txBody>
      </p:sp>
      <p:sp>
        <p:nvSpPr>
          <p:cNvPr id="20" name="文字方塊 19"/>
          <p:cNvSpPr txBox="1"/>
          <p:nvPr/>
        </p:nvSpPr>
        <p:spPr>
          <a:xfrm>
            <a:off x="4200144" y="2696823"/>
            <a:ext cx="1260000" cy="415498"/>
          </a:xfrm>
          <a:prstGeom prst="rect">
            <a:avLst/>
          </a:prstGeom>
          <a:solidFill>
            <a:schemeClr val="bg1"/>
          </a:solidFill>
        </p:spPr>
        <p:txBody>
          <a:bodyPr wrap="square" rtlCol="0">
            <a:spAutoFit/>
          </a:bodyPr>
          <a:lstStyle/>
          <a:p>
            <a:pPr algn="ctr"/>
            <a:r>
              <a:rPr lang="zh-TW" altLang="en-US" sz="1050" b="1" dirty="0">
                <a:latin typeface="微軟正黑體" panose="020B0604030504040204" pitchFamily="34" charset="-120"/>
                <a:ea typeface="微軟正黑體" panose="020B0604030504040204" pitchFamily="34" charset="-120"/>
              </a:rPr>
              <a:t>灰犀牛</a:t>
            </a:r>
            <a:endParaRPr lang="en-US" altLang="zh-TW" sz="1050" b="1" dirty="0">
              <a:latin typeface="微軟正黑體" panose="020B0604030504040204" pitchFamily="34" charset="-120"/>
              <a:ea typeface="微軟正黑體" panose="020B0604030504040204" pitchFamily="34" charset="-120"/>
            </a:endParaRPr>
          </a:p>
          <a:p>
            <a:pPr algn="ctr"/>
            <a:endParaRPr lang="zh-TW" altLang="en-US" sz="1050" b="1" dirty="0">
              <a:latin typeface="微軟正黑體" panose="020B0604030504040204" pitchFamily="34" charset="-120"/>
              <a:ea typeface="微軟正黑體" panose="020B0604030504040204" pitchFamily="34" charset="-120"/>
            </a:endParaRPr>
          </a:p>
        </p:txBody>
      </p:sp>
      <p:pic>
        <p:nvPicPr>
          <p:cNvPr id="6" name="圖片 5">
            <a:extLst>
              <a:ext uri="{FF2B5EF4-FFF2-40B4-BE49-F238E27FC236}">
                <a16:creationId xmlns:a16="http://schemas.microsoft.com/office/drawing/2014/main" id="{84353195-CBD5-544C-AC66-57463C357E92}"/>
              </a:ext>
            </a:extLst>
          </p:cNvPr>
          <p:cNvPicPr>
            <a:picLocks/>
          </p:cNvPicPr>
          <p:nvPr/>
        </p:nvPicPr>
        <p:blipFill rotWithShape="1">
          <a:blip r:embed="rId6" cstate="hqprint">
            <a:extLst>
              <a:ext uri="{28A0092B-C50C-407E-A947-70E740481C1C}">
                <a14:useLocalDpi xmlns:a14="http://schemas.microsoft.com/office/drawing/2010/main"/>
              </a:ext>
            </a:extLst>
          </a:blip>
          <a:srcRect/>
          <a:stretch/>
        </p:blipFill>
        <p:spPr>
          <a:xfrm>
            <a:off x="6911922" y="1008063"/>
            <a:ext cx="1260000" cy="1620000"/>
          </a:xfrm>
          <a:prstGeom prst="rect">
            <a:avLst/>
          </a:prstGeom>
        </p:spPr>
      </p:pic>
      <p:pic>
        <p:nvPicPr>
          <p:cNvPr id="12" name="圖片 11">
            <a:extLst>
              <a:ext uri="{FF2B5EF4-FFF2-40B4-BE49-F238E27FC236}">
                <a16:creationId xmlns:a16="http://schemas.microsoft.com/office/drawing/2014/main" id="{604FF8A6-E757-A245-B36E-9BFCB08965FB}"/>
              </a:ext>
            </a:extLst>
          </p:cNvPr>
          <p:cNvPicPr>
            <a:picLocks/>
          </p:cNvPicPr>
          <p:nvPr/>
        </p:nvPicPr>
        <p:blipFill>
          <a:blip r:embed="rId7" cstate="print">
            <a:extLst>
              <a:ext uri="{28A0092B-C50C-407E-A947-70E740481C1C}">
                <a14:useLocalDpi xmlns:a14="http://schemas.microsoft.com/office/drawing/2010/main"/>
              </a:ext>
            </a:extLst>
          </a:blip>
          <a:stretch>
            <a:fillRect/>
          </a:stretch>
        </p:blipFill>
        <p:spPr>
          <a:xfrm>
            <a:off x="5556033" y="1008063"/>
            <a:ext cx="1260000" cy="1620000"/>
          </a:xfrm>
          <a:prstGeom prst="rect">
            <a:avLst/>
          </a:prstGeom>
        </p:spPr>
      </p:pic>
      <p:sp>
        <p:nvSpPr>
          <p:cNvPr id="25" name="文字方塊 24">
            <a:extLst>
              <a:ext uri="{FF2B5EF4-FFF2-40B4-BE49-F238E27FC236}">
                <a16:creationId xmlns:a16="http://schemas.microsoft.com/office/drawing/2014/main" id="{BAC286F6-EF12-FE46-A9DC-B99121B6A4FD}"/>
              </a:ext>
            </a:extLst>
          </p:cNvPr>
          <p:cNvSpPr txBox="1"/>
          <p:nvPr/>
        </p:nvSpPr>
        <p:spPr>
          <a:xfrm>
            <a:off x="5556033" y="2696823"/>
            <a:ext cx="1260000" cy="415498"/>
          </a:xfrm>
          <a:prstGeom prst="rect">
            <a:avLst/>
          </a:prstGeom>
          <a:solidFill>
            <a:schemeClr val="bg1"/>
          </a:solidFill>
        </p:spPr>
        <p:txBody>
          <a:bodyPr wrap="square" rtlCol="0">
            <a:spAutoFit/>
          </a:bodyPr>
          <a:lstStyle/>
          <a:p>
            <a:pPr algn="ctr"/>
            <a:r>
              <a:rPr lang="zh-CN" altLang="en-US" sz="1050" b="1" dirty="0">
                <a:latin typeface="微軟正黑體" panose="020B0604030504040204" pitchFamily="34" charset="-120"/>
                <a:ea typeface="微軟正黑體" panose="020B0604030504040204" pitchFamily="34" charset="-120"/>
              </a:rPr>
              <a:t>人類大歷史</a:t>
            </a:r>
            <a:endParaRPr lang="en-US" altLang="zh-TW" sz="1050" b="1" dirty="0">
              <a:latin typeface="微軟正黑體" panose="020B0604030504040204" pitchFamily="34" charset="-120"/>
              <a:ea typeface="微軟正黑體" panose="020B0604030504040204" pitchFamily="34" charset="-120"/>
            </a:endParaRPr>
          </a:p>
          <a:p>
            <a:pPr algn="ctr"/>
            <a:endParaRPr lang="zh-TW" altLang="en-US" sz="1050" b="1" dirty="0">
              <a:latin typeface="微軟正黑體" panose="020B0604030504040204" pitchFamily="34" charset="-120"/>
              <a:ea typeface="微軟正黑體" panose="020B0604030504040204" pitchFamily="34" charset="-120"/>
            </a:endParaRPr>
          </a:p>
        </p:txBody>
      </p:sp>
      <p:sp>
        <p:nvSpPr>
          <p:cNvPr id="26" name="文字方塊 25">
            <a:extLst>
              <a:ext uri="{FF2B5EF4-FFF2-40B4-BE49-F238E27FC236}">
                <a16:creationId xmlns:a16="http://schemas.microsoft.com/office/drawing/2014/main" id="{B9F0CF93-9B60-B440-94F3-48583AEE5DA7}"/>
              </a:ext>
            </a:extLst>
          </p:cNvPr>
          <p:cNvSpPr txBox="1"/>
          <p:nvPr/>
        </p:nvSpPr>
        <p:spPr>
          <a:xfrm>
            <a:off x="6893822" y="2682702"/>
            <a:ext cx="1260000" cy="415498"/>
          </a:xfrm>
          <a:prstGeom prst="rect">
            <a:avLst/>
          </a:prstGeom>
          <a:solidFill>
            <a:schemeClr val="bg1"/>
          </a:solidFill>
        </p:spPr>
        <p:txBody>
          <a:bodyPr wrap="square" rtlCol="0">
            <a:spAutoFit/>
          </a:bodyPr>
          <a:lstStyle/>
          <a:p>
            <a:pPr algn="ctr"/>
            <a:r>
              <a:rPr lang="zh-TW" altLang="en-US" sz="1050" b="1" dirty="0">
                <a:latin typeface="微軟正黑體" panose="020B0604030504040204" pitchFamily="34" charset="-120"/>
                <a:ea typeface="微軟正黑體" panose="020B0604030504040204" pitchFamily="34" charset="-120"/>
              </a:rPr>
              <a:t>巴菲特寫給股東的信</a:t>
            </a:r>
            <a:endParaRPr lang="en-US" altLang="zh-TW" sz="1050" b="1" dirty="0">
              <a:latin typeface="微軟正黑體" panose="020B0604030504040204" pitchFamily="34" charset="-120"/>
              <a:ea typeface="微軟正黑體" panose="020B0604030504040204" pitchFamily="34" charset="-120"/>
            </a:endParaRPr>
          </a:p>
        </p:txBody>
      </p:sp>
      <p:pic>
        <p:nvPicPr>
          <p:cNvPr id="7" name="圖片 6">
            <a:extLst>
              <a:ext uri="{FF2B5EF4-FFF2-40B4-BE49-F238E27FC236}">
                <a16:creationId xmlns:a16="http://schemas.microsoft.com/office/drawing/2014/main" id="{0E260928-F543-4F43-8C81-D364496E4ECF}"/>
              </a:ext>
            </a:extLst>
          </p:cNvPr>
          <p:cNvPicPr>
            <a:picLocks/>
          </p:cNvPicPr>
          <p:nvPr/>
        </p:nvPicPr>
        <p:blipFill>
          <a:blip r:embed="rId8" cstate="print">
            <a:extLst>
              <a:ext uri="{28A0092B-C50C-407E-A947-70E740481C1C}">
                <a14:useLocalDpi xmlns:a14="http://schemas.microsoft.com/office/drawing/2010/main"/>
              </a:ext>
            </a:extLst>
          </a:blip>
          <a:stretch>
            <a:fillRect/>
          </a:stretch>
        </p:blipFill>
        <p:spPr>
          <a:xfrm>
            <a:off x="107950" y="3183699"/>
            <a:ext cx="1260000" cy="1620000"/>
          </a:xfrm>
          <a:prstGeom prst="rect">
            <a:avLst/>
          </a:prstGeom>
        </p:spPr>
      </p:pic>
      <p:pic>
        <p:nvPicPr>
          <p:cNvPr id="14" name="圖片 13">
            <a:extLst>
              <a:ext uri="{FF2B5EF4-FFF2-40B4-BE49-F238E27FC236}">
                <a16:creationId xmlns:a16="http://schemas.microsoft.com/office/drawing/2014/main" id="{DF9FFFE6-4D85-4E4C-BE2A-10A06A352054}"/>
              </a:ext>
            </a:extLst>
          </p:cNvPr>
          <p:cNvPicPr>
            <a:picLocks/>
          </p:cNvPicPr>
          <p:nvPr/>
        </p:nvPicPr>
        <p:blipFill>
          <a:blip r:embed="rId9">
            <a:extLst>
              <a:ext uri="{28A0092B-C50C-407E-A947-70E740481C1C}">
                <a14:useLocalDpi xmlns:a14="http://schemas.microsoft.com/office/drawing/2010/main"/>
              </a:ext>
            </a:extLst>
          </a:blip>
          <a:stretch>
            <a:fillRect/>
          </a:stretch>
        </p:blipFill>
        <p:spPr>
          <a:xfrm>
            <a:off x="1472015" y="3183699"/>
            <a:ext cx="1260000" cy="1620000"/>
          </a:xfrm>
          <a:prstGeom prst="rect">
            <a:avLst/>
          </a:prstGeom>
        </p:spPr>
      </p:pic>
      <p:pic>
        <p:nvPicPr>
          <p:cNvPr id="17" name="圖片 16">
            <a:extLst>
              <a:ext uri="{FF2B5EF4-FFF2-40B4-BE49-F238E27FC236}">
                <a16:creationId xmlns:a16="http://schemas.microsoft.com/office/drawing/2014/main" id="{ED3813C3-61AD-854B-8CC5-129999278431}"/>
              </a:ext>
            </a:extLst>
          </p:cNvPr>
          <p:cNvPicPr>
            <a:picLocks/>
          </p:cNvPicPr>
          <p:nvPr/>
        </p:nvPicPr>
        <p:blipFill>
          <a:blip r:embed="rId10" cstate="print">
            <a:extLst>
              <a:ext uri="{28A0092B-C50C-407E-A947-70E740481C1C}">
                <a14:useLocalDpi xmlns:a14="http://schemas.microsoft.com/office/drawing/2010/main"/>
              </a:ext>
            </a:extLst>
          </a:blip>
          <a:stretch>
            <a:fillRect/>
          </a:stretch>
        </p:blipFill>
        <p:spPr>
          <a:xfrm>
            <a:off x="2836080" y="3176280"/>
            <a:ext cx="1260000" cy="1620000"/>
          </a:xfrm>
          <a:prstGeom prst="rect">
            <a:avLst/>
          </a:prstGeom>
        </p:spPr>
      </p:pic>
      <p:pic>
        <p:nvPicPr>
          <p:cNvPr id="21" name="圖片 20">
            <a:extLst>
              <a:ext uri="{FF2B5EF4-FFF2-40B4-BE49-F238E27FC236}">
                <a16:creationId xmlns:a16="http://schemas.microsoft.com/office/drawing/2014/main" id="{D7F738C2-6C6D-9D41-9653-47C564AD0EA0}"/>
              </a:ext>
            </a:extLst>
          </p:cNvPr>
          <p:cNvPicPr>
            <a:picLocks/>
          </p:cNvPicPr>
          <p:nvPr/>
        </p:nvPicPr>
        <p:blipFill>
          <a:blip r:embed="rId11">
            <a:extLst>
              <a:ext uri="{28A0092B-C50C-407E-A947-70E740481C1C}">
                <a14:useLocalDpi xmlns:a14="http://schemas.microsoft.com/office/drawing/2010/main"/>
              </a:ext>
            </a:extLst>
          </a:blip>
          <a:stretch>
            <a:fillRect/>
          </a:stretch>
        </p:blipFill>
        <p:spPr>
          <a:xfrm>
            <a:off x="4202844" y="3187249"/>
            <a:ext cx="1260000" cy="1620000"/>
          </a:xfrm>
          <a:prstGeom prst="rect">
            <a:avLst/>
          </a:prstGeom>
        </p:spPr>
      </p:pic>
      <p:sp>
        <p:nvSpPr>
          <p:cNvPr id="33" name="文字方塊 32">
            <a:extLst>
              <a:ext uri="{FF2B5EF4-FFF2-40B4-BE49-F238E27FC236}">
                <a16:creationId xmlns:a16="http://schemas.microsoft.com/office/drawing/2014/main" id="{32040EC6-25E8-4549-A749-0890381451EE}"/>
              </a:ext>
            </a:extLst>
          </p:cNvPr>
          <p:cNvSpPr txBox="1"/>
          <p:nvPr/>
        </p:nvSpPr>
        <p:spPr>
          <a:xfrm>
            <a:off x="107950" y="4871331"/>
            <a:ext cx="1260000" cy="415498"/>
          </a:xfrm>
          <a:prstGeom prst="rect">
            <a:avLst/>
          </a:prstGeom>
          <a:solidFill>
            <a:schemeClr val="bg1"/>
          </a:solidFill>
        </p:spPr>
        <p:txBody>
          <a:bodyPr wrap="square" rtlCol="0">
            <a:spAutoFit/>
          </a:bodyPr>
          <a:lstStyle/>
          <a:p>
            <a:pPr algn="ctr"/>
            <a:r>
              <a:rPr lang="zh-CN" altLang="en-US" sz="1050" b="1" dirty="0">
                <a:latin typeface="微軟正黑體" panose="020B0604030504040204" pitchFamily="34" charset="-120"/>
                <a:ea typeface="微軟正黑體" panose="020B0604030504040204" pitchFamily="34" charset="-120"/>
              </a:rPr>
              <a:t>時代太喧囂</a:t>
            </a:r>
            <a:endParaRPr lang="en-US" altLang="zh-TW" sz="1050" b="1" dirty="0">
              <a:latin typeface="微軟正黑體" panose="020B0604030504040204" pitchFamily="34" charset="-120"/>
              <a:ea typeface="微軟正黑體" panose="020B0604030504040204" pitchFamily="34" charset="-120"/>
            </a:endParaRPr>
          </a:p>
          <a:p>
            <a:pPr algn="ctr"/>
            <a:r>
              <a:rPr lang="zh-TW" altLang="en-US" sz="1050" b="1" dirty="0">
                <a:latin typeface="微軟正黑體" panose="020B0604030504040204" pitchFamily="34" charset="-120"/>
                <a:ea typeface="微軟正黑體" panose="020B0604030504040204" pitchFamily="34" charset="-120"/>
              </a:rPr>
              <a:t>幸好有 老子</a:t>
            </a:r>
          </a:p>
        </p:txBody>
      </p:sp>
      <p:sp>
        <p:nvSpPr>
          <p:cNvPr id="34" name="文字方塊 33">
            <a:extLst>
              <a:ext uri="{FF2B5EF4-FFF2-40B4-BE49-F238E27FC236}">
                <a16:creationId xmlns:a16="http://schemas.microsoft.com/office/drawing/2014/main" id="{C7FCBC77-0FE4-C647-9B89-E1CA77C5B168}"/>
              </a:ext>
            </a:extLst>
          </p:cNvPr>
          <p:cNvSpPr txBox="1"/>
          <p:nvPr/>
        </p:nvSpPr>
        <p:spPr>
          <a:xfrm>
            <a:off x="1472015" y="4871331"/>
            <a:ext cx="1260000" cy="415498"/>
          </a:xfrm>
          <a:prstGeom prst="rect">
            <a:avLst/>
          </a:prstGeom>
          <a:solidFill>
            <a:schemeClr val="bg1"/>
          </a:solidFill>
        </p:spPr>
        <p:txBody>
          <a:bodyPr wrap="square" rtlCol="0">
            <a:spAutoFit/>
          </a:bodyPr>
          <a:lstStyle/>
          <a:p>
            <a:pPr algn="ctr"/>
            <a:r>
              <a:rPr lang="zh-TW" altLang="en-US" sz="1050" b="1" dirty="0">
                <a:latin typeface="微軟正黑體" panose="020B0604030504040204" pitchFamily="34" charset="-120"/>
                <a:ea typeface="微軟正黑體" panose="020B0604030504040204" pitchFamily="34" charset="-120"/>
              </a:rPr>
              <a:t>向上管理的藝術</a:t>
            </a:r>
            <a:endParaRPr lang="en-US" altLang="zh-TW" sz="1050" b="1" dirty="0">
              <a:latin typeface="微軟正黑體" panose="020B0604030504040204" pitchFamily="34" charset="-120"/>
              <a:ea typeface="微軟正黑體" panose="020B0604030504040204" pitchFamily="34" charset="-120"/>
            </a:endParaRPr>
          </a:p>
          <a:p>
            <a:pPr algn="ctr"/>
            <a:endParaRPr lang="zh-TW" altLang="en-US" sz="1050" b="1" dirty="0">
              <a:latin typeface="微軟正黑體" panose="020B0604030504040204" pitchFamily="34" charset="-120"/>
              <a:ea typeface="微軟正黑體" panose="020B0604030504040204" pitchFamily="34" charset="-120"/>
            </a:endParaRPr>
          </a:p>
        </p:txBody>
      </p:sp>
      <p:sp>
        <p:nvSpPr>
          <p:cNvPr id="35" name="文字方塊 34">
            <a:extLst>
              <a:ext uri="{FF2B5EF4-FFF2-40B4-BE49-F238E27FC236}">
                <a16:creationId xmlns:a16="http://schemas.microsoft.com/office/drawing/2014/main" id="{10FFB36D-5747-BC48-8324-A59CF363A7C2}"/>
              </a:ext>
            </a:extLst>
          </p:cNvPr>
          <p:cNvSpPr txBox="1"/>
          <p:nvPr/>
        </p:nvSpPr>
        <p:spPr>
          <a:xfrm>
            <a:off x="2836080" y="4871331"/>
            <a:ext cx="1260000" cy="415498"/>
          </a:xfrm>
          <a:prstGeom prst="rect">
            <a:avLst/>
          </a:prstGeom>
          <a:solidFill>
            <a:schemeClr val="bg1"/>
          </a:solidFill>
        </p:spPr>
        <p:txBody>
          <a:bodyPr wrap="square" rtlCol="0">
            <a:spAutoFit/>
          </a:bodyPr>
          <a:lstStyle/>
          <a:p>
            <a:pPr algn="ctr"/>
            <a:r>
              <a:rPr lang="zh-TW" altLang="en-US" sz="1050" b="1" dirty="0">
                <a:latin typeface="微軟正黑體" panose="020B0604030504040204" pitchFamily="34" charset="-120"/>
                <a:ea typeface="微軟正黑體" panose="020B0604030504040204" pitchFamily="34" charset="-120"/>
              </a:rPr>
              <a:t>稻盛和夫</a:t>
            </a:r>
            <a:endParaRPr lang="en-US" altLang="zh-TW" sz="1050" b="1" dirty="0">
              <a:latin typeface="微軟正黑體" panose="020B0604030504040204" pitchFamily="34" charset="-120"/>
              <a:ea typeface="微軟正黑體" panose="020B0604030504040204" pitchFamily="34" charset="-120"/>
            </a:endParaRPr>
          </a:p>
          <a:p>
            <a:pPr algn="ctr"/>
            <a:r>
              <a:rPr lang="zh-TW" altLang="en-US" sz="1050" b="1" dirty="0">
                <a:latin typeface="微軟正黑體" panose="020B0604030504040204" pitchFamily="34" charset="-120"/>
                <a:ea typeface="微軟正黑體" panose="020B0604030504040204" pitchFamily="34" charset="-120"/>
              </a:rPr>
              <a:t>如何思考</a:t>
            </a:r>
          </a:p>
        </p:txBody>
      </p:sp>
      <p:sp>
        <p:nvSpPr>
          <p:cNvPr id="36" name="文字方塊 35">
            <a:extLst>
              <a:ext uri="{FF2B5EF4-FFF2-40B4-BE49-F238E27FC236}">
                <a16:creationId xmlns:a16="http://schemas.microsoft.com/office/drawing/2014/main" id="{87FC2864-4307-2746-8520-2664B50B4182}"/>
              </a:ext>
            </a:extLst>
          </p:cNvPr>
          <p:cNvSpPr txBox="1"/>
          <p:nvPr/>
        </p:nvSpPr>
        <p:spPr>
          <a:xfrm>
            <a:off x="4200144" y="4874743"/>
            <a:ext cx="1260000" cy="415498"/>
          </a:xfrm>
          <a:prstGeom prst="rect">
            <a:avLst/>
          </a:prstGeom>
          <a:solidFill>
            <a:schemeClr val="bg1"/>
          </a:solidFill>
        </p:spPr>
        <p:txBody>
          <a:bodyPr wrap="square" rtlCol="0">
            <a:spAutoFit/>
          </a:bodyPr>
          <a:lstStyle/>
          <a:p>
            <a:pPr algn="ctr"/>
            <a:r>
              <a:rPr lang="zh-TW" altLang="en-US" sz="1050" b="1" dirty="0">
                <a:latin typeface="微軟正黑體" panose="020B0604030504040204" pitchFamily="34" charset="-120"/>
                <a:ea typeface="微軟正黑體" panose="020B0604030504040204" pitchFamily="34" charset="-120"/>
              </a:rPr>
              <a:t>被討厭的勇氣</a:t>
            </a:r>
            <a:endParaRPr lang="en-US" altLang="zh-TW" sz="1050" b="1" dirty="0">
              <a:latin typeface="微軟正黑體" panose="020B0604030504040204" pitchFamily="34" charset="-120"/>
              <a:ea typeface="微軟正黑體" panose="020B0604030504040204" pitchFamily="34" charset="-120"/>
            </a:endParaRPr>
          </a:p>
          <a:p>
            <a:pPr algn="ctr"/>
            <a:endParaRPr lang="zh-TW" altLang="en-US" sz="105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46678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38328" y="117094"/>
            <a:ext cx="8458200" cy="900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r>
              <a:rPr kumimoji="0" lang="zh-TW" altLang="en-US" sz="4800" b="1" dirty="0">
                <a:solidFill>
                  <a:schemeClr val="bg1"/>
                </a:solidFill>
                <a:latin typeface="標楷體" panose="03000509000000000000" pitchFamily="65" charset="-120"/>
                <a:ea typeface="標楷體" panose="03000509000000000000" pitchFamily="65" charset="-120"/>
              </a:rPr>
              <a:t>涵蓋文化</a:t>
            </a:r>
            <a:r>
              <a:rPr kumimoji="0" lang="en-US" altLang="zh-TW" sz="4800" b="1" dirty="0">
                <a:solidFill>
                  <a:schemeClr val="bg1"/>
                </a:solidFill>
                <a:latin typeface="標楷體" panose="03000509000000000000" pitchFamily="65" charset="-120"/>
                <a:ea typeface="標楷體" panose="03000509000000000000" pitchFamily="65" charset="-120"/>
              </a:rPr>
              <a:t>/</a:t>
            </a:r>
            <a:r>
              <a:rPr kumimoji="0" lang="zh-TW" altLang="en-US" sz="4800" b="1" dirty="0">
                <a:solidFill>
                  <a:schemeClr val="bg1"/>
                </a:solidFill>
                <a:latin typeface="標楷體" panose="03000509000000000000" pitchFamily="65" charset="-120"/>
                <a:ea typeface="標楷體" panose="03000509000000000000" pitchFamily="65" charset="-120"/>
              </a:rPr>
              <a:t>科技</a:t>
            </a:r>
            <a:r>
              <a:rPr kumimoji="0" lang="en-US" altLang="zh-TW" sz="4800" b="1" dirty="0">
                <a:solidFill>
                  <a:schemeClr val="bg1"/>
                </a:solidFill>
                <a:latin typeface="標楷體" panose="03000509000000000000" pitchFamily="65" charset="-120"/>
                <a:ea typeface="標楷體" panose="03000509000000000000" pitchFamily="65" charset="-120"/>
              </a:rPr>
              <a:t>/</a:t>
            </a:r>
            <a:r>
              <a:rPr kumimoji="0" lang="zh-TW" altLang="en-US" sz="4800" b="1" dirty="0">
                <a:solidFill>
                  <a:schemeClr val="bg1"/>
                </a:solidFill>
                <a:latin typeface="標楷體" panose="03000509000000000000" pitchFamily="65" charset="-120"/>
                <a:ea typeface="標楷體" panose="03000509000000000000" pitchFamily="65" charset="-120"/>
              </a:rPr>
              <a:t>管理</a:t>
            </a:r>
            <a:r>
              <a:rPr kumimoji="0" lang="en-US" altLang="zh-TW" sz="4800" b="1" dirty="0">
                <a:solidFill>
                  <a:schemeClr val="bg1"/>
                </a:solidFill>
                <a:latin typeface="標楷體" panose="03000509000000000000" pitchFamily="65" charset="-120"/>
                <a:ea typeface="標楷體" panose="03000509000000000000" pitchFamily="65" charset="-120"/>
              </a:rPr>
              <a:t>/</a:t>
            </a:r>
            <a:r>
              <a:rPr kumimoji="0" lang="zh-TW" altLang="en-US" sz="4800" b="1" dirty="0">
                <a:solidFill>
                  <a:schemeClr val="bg1"/>
                </a:solidFill>
                <a:latin typeface="標楷體" panose="03000509000000000000" pitchFamily="65" charset="-120"/>
                <a:ea typeface="標楷體" panose="03000509000000000000" pitchFamily="65" charset="-120"/>
              </a:rPr>
              <a:t>趨勢</a:t>
            </a:r>
          </a:p>
        </p:txBody>
      </p:sp>
      <p:cxnSp>
        <p:nvCxnSpPr>
          <p:cNvPr id="7" name="直線接點 6"/>
          <p:cNvCxnSpPr/>
          <p:nvPr/>
        </p:nvCxnSpPr>
        <p:spPr>
          <a:xfrm flipV="1">
            <a:off x="71438" y="882650"/>
            <a:ext cx="9001125" cy="1111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19460" name="Group 42"/>
          <p:cNvGrpSpPr>
            <a:grpSpLocks/>
          </p:cNvGrpSpPr>
          <p:nvPr/>
        </p:nvGrpSpPr>
        <p:grpSpPr bwMode="auto">
          <a:xfrm>
            <a:off x="12112" y="1054929"/>
            <a:ext cx="9144000" cy="5765800"/>
            <a:chOff x="0" y="774866"/>
            <a:chExt cx="9144000" cy="6083135"/>
          </a:xfrm>
        </p:grpSpPr>
        <p:sp>
          <p:nvSpPr>
            <p:cNvPr id="8" name="Freeform 6"/>
            <p:cNvSpPr>
              <a:spLocks/>
            </p:cNvSpPr>
            <p:nvPr/>
          </p:nvSpPr>
          <p:spPr bwMode="auto">
            <a:xfrm>
              <a:off x="0" y="774866"/>
              <a:ext cx="9144000" cy="6083135"/>
            </a:xfrm>
            <a:custGeom>
              <a:avLst/>
              <a:gdLst>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9902 h 6083134"/>
                <a:gd name="connsiteX77" fmla="*/ 4160360 w 9144000"/>
                <a:gd name="connsiteY77" fmla="*/ 1520401 h 6083134"/>
                <a:gd name="connsiteX78" fmla="*/ 4163861 w 9144000"/>
                <a:gd name="connsiteY78" fmla="*/ 1516046 h 6083134"/>
                <a:gd name="connsiteX79" fmla="*/ 4163861 w 9144000"/>
                <a:gd name="connsiteY79" fmla="*/ 1497042 h 6083134"/>
                <a:gd name="connsiteX80" fmla="*/ 4139354 w 9144000"/>
                <a:gd name="connsiteY80" fmla="*/ 1452700 h 6083134"/>
                <a:gd name="connsiteX81" fmla="*/ 4072836 w 9144000"/>
                <a:gd name="connsiteY81" fmla="*/ 1392521 h 6083134"/>
                <a:gd name="connsiteX82" fmla="*/ 3852275 w 9144000"/>
                <a:gd name="connsiteY82" fmla="*/ 1259494 h 6083134"/>
                <a:gd name="connsiteX83" fmla="*/ 3558194 w 9144000"/>
                <a:gd name="connsiteY83" fmla="*/ 1132802 h 6083134"/>
                <a:gd name="connsiteX84" fmla="*/ 3232605 w 9144000"/>
                <a:gd name="connsiteY84" fmla="*/ 1018779 h 6083134"/>
                <a:gd name="connsiteX85" fmla="*/ 2528911 w 9144000"/>
                <a:gd name="connsiteY85" fmla="*/ 825574 h 6083134"/>
                <a:gd name="connsiteX86" fmla="*/ 1030499 w 9144000"/>
                <a:gd name="connsiteY86" fmla="*/ 515179 h 6083134"/>
                <a:gd name="connsiteX87" fmla="*/ 0 w 9144000"/>
                <a:gd name="connsiteY87" fmla="*/ 348488 h 6083134"/>
                <a:gd name="connsiteX88" fmla="*/ 0 w 9144000"/>
                <a:gd name="connsiteY8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516046 h 6083134"/>
                <a:gd name="connsiteX78" fmla="*/ 4163861 w 9144000"/>
                <a:gd name="connsiteY78" fmla="*/ 1497042 h 6083134"/>
                <a:gd name="connsiteX79" fmla="*/ 4139354 w 9144000"/>
                <a:gd name="connsiteY79" fmla="*/ 1452700 h 6083134"/>
                <a:gd name="connsiteX80" fmla="*/ 4072836 w 9144000"/>
                <a:gd name="connsiteY80" fmla="*/ 1392521 h 6083134"/>
                <a:gd name="connsiteX81" fmla="*/ 3852275 w 9144000"/>
                <a:gd name="connsiteY81" fmla="*/ 1259494 h 6083134"/>
                <a:gd name="connsiteX82" fmla="*/ 3558194 w 9144000"/>
                <a:gd name="connsiteY82" fmla="*/ 1132802 h 6083134"/>
                <a:gd name="connsiteX83" fmla="*/ 3232605 w 9144000"/>
                <a:gd name="connsiteY83" fmla="*/ 1018779 h 6083134"/>
                <a:gd name="connsiteX84" fmla="*/ 2528911 w 9144000"/>
                <a:gd name="connsiteY84" fmla="*/ 825574 h 6083134"/>
                <a:gd name="connsiteX85" fmla="*/ 1030499 w 9144000"/>
                <a:gd name="connsiteY85" fmla="*/ 515179 h 6083134"/>
                <a:gd name="connsiteX86" fmla="*/ 0 w 9144000"/>
                <a:gd name="connsiteY86" fmla="*/ 348488 h 6083134"/>
                <a:gd name="connsiteX87" fmla="*/ 0 w 9144000"/>
                <a:gd name="connsiteY87"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497042 h 6083134"/>
                <a:gd name="connsiteX78" fmla="*/ 4139354 w 9144000"/>
                <a:gd name="connsiteY78" fmla="*/ 1452700 h 6083134"/>
                <a:gd name="connsiteX79" fmla="*/ 4072836 w 9144000"/>
                <a:gd name="connsiteY79" fmla="*/ 1392521 h 6083134"/>
                <a:gd name="connsiteX80" fmla="*/ 3852275 w 9144000"/>
                <a:gd name="connsiteY80" fmla="*/ 1259494 h 6083134"/>
                <a:gd name="connsiteX81" fmla="*/ 3558194 w 9144000"/>
                <a:gd name="connsiteY81" fmla="*/ 1132802 h 6083134"/>
                <a:gd name="connsiteX82" fmla="*/ 3232605 w 9144000"/>
                <a:gd name="connsiteY82" fmla="*/ 1018779 h 6083134"/>
                <a:gd name="connsiteX83" fmla="*/ 2528911 w 9144000"/>
                <a:gd name="connsiteY83" fmla="*/ 825574 h 6083134"/>
                <a:gd name="connsiteX84" fmla="*/ 1030499 w 9144000"/>
                <a:gd name="connsiteY84" fmla="*/ 515179 h 6083134"/>
                <a:gd name="connsiteX85" fmla="*/ 0 w 9144000"/>
                <a:gd name="connsiteY85" fmla="*/ 348488 h 6083134"/>
                <a:gd name="connsiteX86" fmla="*/ 0 w 9144000"/>
                <a:gd name="connsiteY86"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3861 w 9144000"/>
                <a:gd name="connsiteY76" fmla="*/ 1497042 h 6083134"/>
                <a:gd name="connsiteX77" fmla="*/ 4139354 w 9144000"/>
                <a:gd name="connsiteY77" fmla="*/ 1452700 h 6083134"/>
                <a:gd name="connsiteX78" fmla="*/ 4072836 w 9144000"/>
                <a:gd name="connsiteY78" fmla="*/ 1392521 h 6083134"/>
                <a:gd name="connsiteX79" fmla="*/ 3852275 w 9144000"/>
                <a:gd name="connsiteY79" fmla="*/ 1259494 h 6083134"/>
                <a:gd name="connsiteX80" fmla="*/ 3558194 w 9144000"/>
                <a:gd name="connsiteY80" fmla="*/ 1132802 h 6083134"/>
                <a:gd name="connsiteX81" fmla="*/ 3232605 w 9144000"/>
                <a:gd name="connsiteY81" fmla="*/ 1018779 h 6083134"/>
                <a:gd name="connsiteX82" fmla="*/ 2528911 w 9144000"/>
                <a:gd name="connsiteY82" fmla="*/ 825574 h 6083134"/>
                <a:gd name="connsiteX83" fmla="*/ 1030499 w 9144000"/>
                <a:gd name="connsiteY83" fmla="*/ 515179 h 6083134"/>
                <a:gd name="connsiteX84" fmla="*/ 0 w 9144000"/>
                <a:gd name="connsiteY84" fmla="*/ 348488 h 6083134"/>
                <a:gd name="connsiteX85" fmla="*/ 0 w 9144000"/>
                <a:gd name="connsiteY85"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94255 h 6083134"/>
                <a:gd name="connsiteX32" fmla="*/ 2528911 w 9144000"/>
                <a:gd name="connsiteY32" fmla="*/ 3399797 h 6083134"/>
                <a:gd name="connsiteX33" fmla="*/ 2563921 w 9144000"/>
                <a:gd name="connsiteY33" fmla="*/ 3470270 h 6083134"/>
                <a:gd name="connsiteX34" fmla="*/ 2640942 w 9144000"/>
                <a:gd name="connsiteY34" fmla="*/ 3558954 h 6083134"/>
                <a:gd name="connsiteX35" fmla="*/ 2977035 w 9144000"/>
                <a:gd name="connsiteY35" fmla="*/ 3787000 h 6083134"/>
                <a:gd name="connsiteX36" fmla="*/ 3491676 w 9144000"/>
                <a:gd name="connsiteY36" fmla="*/ 4018213 h 6083134"/>
                <a:gd name="connsiteX37" fmla="*/ 4104345 w 9144000"/>
                <a:gd name="connsiteY37" fmla="*/ 4230422 h 6083134"/>
                <a:gd name="connsiteX38" fmla="*/ 4769528 w 9144000"/>
                <a:gd name="connsiteY38" fmla="*/ 4414126 h 6083134"/>
                <a:gd name="connsiteX39" fmla="*/ 6183917 w 9144000"/>
                <a:gd name="connsiteY39" fmla="*/ 4727688 h 6083134"/>
                <a:gd name="connsiteX40" fmla="*/ 7661324 w 9144000"/>
                <a:gd name="connsiteY40" fmla="*/ 4977905 h 6083134"/>
                <a:gd name="connsiteX41" fmla="*/ 9144000 w 9144000"/>
                <a:gd name="connsiteY41" fmla="*/ 5180860 h 6083134"/>
                <a:gd name="connsiteX42" fmla="*/ 9144000 w 9144000"/>
                <a:gd name="connsiteY42" fmla="*/ 6083134 h 6083134"/>
                <a:gd name="connsiteX43" fmla="*/ 4375201 w 9144000"/>
                <a:gd name="connsiteY43" fmla="*/ 6083134 h 6083134"/>
                <a:gd name="connsiteX44" fmla="*/ 3764751 w 9144000"/>
                <a:gd name="connsiteY44" fmla="*/ 5874251 h 6083134"/>
                <a:gd name="connsiteX45" fmla="*/ 3001541 w 9144000"/>
                <a:gd name="connsiteY45" fmla="*/ 5582860 h 6083134"/>
                <a:gd name="connsiteX46" fmla="*/ 2252335 w 9144000"/>
                <a:gd name="connsiteY46" fmla="*/ 5234456 h 6083134"/>
                <a:gd name="connsiteX47" fmla="*/ 1524135 w 9144000"/>
                <a:gd name="connsiteY47" fmla="*/ 4797369 h 6083134"/>
                <a:gd name="connsiteX48" fmla="*/ 1181040 w 9144000"/>
                <a:gd name="connsiteY48" fmla="*/ 4521814 h 6083134"/>
                <a:gd name="connsiteX49" fmla="*/ 879957 w 9144000"/>
                <a:gd name="connsiteY49" fmla="*/ 4186080 h 6083134"/>
                <a:gd name="connsiteX50" fmla="*/ 673400 w 9144000"/>
                <a:gd name="connsiteY50" fmla="*/ 3774331 h 6083134"/>
                <a:gd name="connsiteX51" fmla="*/ 641892 w 9144000"/>
                <a:gd name="connsiteY51" fmla="*/ 3315072 h 6083134"/>
                <a:gd name="connsiteX52" fmla="*/ 645393 w 9144000"/>
                <a:gd name="connsiteY52" fmla="*/ 3286567 h 6083134"/>
                <a:gd name="connsiteX53" fmla="*/ 648456 w 9144000"/>
                <a:gd name="connsiteY53" fmla="*/ 3269938 h 6083134"/>
                <a:gd name="connsiteX54" fmla="*/ 652395 w 9144000"/>
                <a:gd name="connsiteY54" fmla="*/ 3254894 h 6083134"/>
                <a:gd name="connsiteX55" fmla="*/ 655458 w 9144000"/>
                <a:gd name="connsiteY55" fmla="*/ 3246579 h 6083134"/>
                <a:gd name="connsiteX56" fmla="*/ 655896 w 9144000"/>
                <a:gd name="connsiteY56" fmla="*/ 3238265 h 6083134"/>
                <a:gd name="connsiteX57" fmla="*/ 655896 w 9144000"/>
                <a:gd name="connsiteY57" fmla="*/ 3235890 h 6083134"/>
                <a:gd name="connsiteX58" fmla="*/ 658959 w 9144000"/>
                <a:gd name="connsiteY58" fmla="*/ 3230347 h 6083134"/>
                <a:gd name="connsiteX59" fmla="*/ 666398 w 9144000"/>
                <a:gd name="connsiteY59" fmla="*/ 3207384 h 6083134"/>
                <a:gd name="connsiteX60" fmla="*/ 694406 w 9144000"/>
                <a:gd name="connsiteY60" fmla="*/ 3115533 h 6083134"/>
                <a:gd name="connsiteX61" fmla="*/ 778429 w 9144000"/>
                <a:gd name="connsiteY61" fmla="*/ 2925494 h 6083134"/>
                <a:gd name="connsiteX62" fmla="*/ 1062007 w 9144000"/>
                <a:gd name="connsiteY62" fmla="*/ 2548585 h 6083134"/>
                <a:gd name="connsiteX63" fmla="*/ 1506630 w 9144000"/>
                <a:gd name="connsiteY63" fmla="*/ 2222354 h 6083134"/>
                <a:gd name="connsiteX64" fmla="*/ 2031774 w 9144000"/>
                <a:gd name="connsiteY64" fmla="*/ 2016479 h 6083134"/>
                <a:gd name="connsiteX65" fmla="*/ 2532412 w 9144000"/>
                <a:gd name="connsiteY65" fmla="*/ 1905623 h 6083134"/>
                <a:gd name="connsiteX66" fmla="*/ 2984036 w 9144000"/>
                <a:gd name="connsiteY66" fmla="*/ 1851779 h 6083134"/>
                <a:gd name="connsiteX67" fmla="*/ 3386647 w 9144000"/>
                <a:gd name="connsiteY67" fmla="*/ 1816939 h 6083134"/>
                <a:gd name="connsiteX68" fmla="*/ 3726241 w 9144000"/>
                <a:gd name="connsiteY68" fmla="*/ 1782099 h 6083134"/>
                <a:gd name="connsiteX69" fmla="*/ 3967807 w 9144000"/>
                <a:gd name="connsiteY69" fmla="*/ 1740924 h 6083134"/>
                <a:gd name="connsiteX70" fmla="*/ 4030824 w 9144000"/>
                <a:gd name="connsiteY70" fmla="*/ 1725087 h 6083134"/>
                <a:gd name="connsiteX71" fmla="*/ 4072836 w 9144000"/>
                <a:gd name="connsiteY71" fmla="*/ 1709251 h 6083134"/>
                <a:gd name="connsiteX72" fmla="*/ 4111347 w 9144000"/>
                <a:gd name="connsiteY72" fmla="*/ 1680745 h 6083134"/>
                <a:gd name="connsiteX73" fmla="*/ 4142855 w 9144000"/>
                <a:gd name="connsiteY73" fmla="*/ 1623734 h 6083134"/>
                <a:gd name="connsiteX74" fmla="*/ 4139354 w 9144000"/>
                <a:gd name="connsiteY74" fmla="*/ 1452700 h 6083134"/>
                <a:gd name="connsiteX75" fmla="*/ 4072836 w 9144000"/>
                <a:gd name="connsiteY75" fmla="*/ 1392521 h 6083134"/>
                <a:gd name="connsiteX76" fmla="*/ 3852275 w 9144000"/>
                <a:gd name="connsiteY76" fmla="*/ 1259494 h 6083134"/>
                <a:gd name="connsiteX77" fmla="*/ 3558194 w 9144000"/>
                <a:gd name="connsiteY77" fmla="*/ 1132802 h 6083134"/>
                <a:gd name="connsiteX78" fmla="*/ 3232605 w 9144000"/>
                <a:gd name="connsiteY78" fmla="*/ 1018779 h 6083134"/>
                <a:gd name="connsiteX79" fmla="*/ 2528911 w 9144000"/>
                <a:gd name="connsiteY79" fmla="*/ 825574 h 6083134"/>
                <a:gd name="connsiteX80" fmla="*/ 1030499 w 9144000"/>
                <a:gd name="connsiteY80" fmla="*/ 515179 h 6083134"/>
                <a:gd name="connsiteX81" fmla="*/ 0 w 9144000"/>
                <a:gd name="connsiteY81" fmla="*/ 348488 h 6083134"/>
                <a:gd name="connsiteX82" fmla="*/ 0 w 9144000"/>
                <a:gd name="connsiteY82"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94255 h 6083134"/>
                <a:gd name="connsiteX31" fmla="*/ 2528911 w 9144000"/>
                <a:gd name="connsiteY31" fmla="*/ 3399797 h 6083134"/>
                <a:gd name="connsiteX32" fmla="*/ 2563921 w 9144000"/>
                <a:gd name="connsiteY32" fmla="*/ 3470270 h 6083134"/>
                <a:gd name="connsiteX33" fmla="*/ 2640942 w 9144000"/>
                <a:gd name="connsiteY33" fmla="*/ 3558954 h 6083134"/>
                <a:gd name="connsiteX34" fmla="*/ 2977035 w 9144000"/>
                <a:gd name="connsiteY34" fmla="*/ 3787000 h 6083134"/>
                <a:gd name="connsiteX35" fmla="*/ 3491676 w 9144000"/>
                <a:gd name="connsiteY35" fmla="*/ 4018213 h 6083134"/>
                <a:gd name="connsiteX36" fmla="*/ 4104345 w 9144000"/>
                <a:gd name="connsiteY36" fmla="*/ 4230422 h 6083134"/>
                <a:gd name="connsiteX37" fmla="*/ 4769528 w 9144000"/>
                <a:gd name="connsiteY37" fmla="*/ 4414126 h 6083134"/>
                <a:gd name="connsiteX38" fmla="*/ 6183917 w 9144000"/>
                <a:gd name="connsiteY38" fmla="*/ 4727688 h 6083134"/>
                <a:gd name="connsiteX39" fmla="*/ 7661324 w 9144000"/>
                <a:gd name="connsiteY39" fmla="*/ 4977905 h 6083134"/>
                <a:gd name="connsiteX40" fmla="*/ 9144000 w 9144000"/>
                <a:gd name="connsiteY40" fmla="*/ 5180860 h 6083134"/>
                <a:gd name="connsiteX41" fmla="*/ 9144000 w 9144000"/>
                <a:gd name="connsiteY41" fmla="*/ 6083134 h 6083134"/>
                <a:gd name="connsiteX42" fmla="*/ 4375201 w 9144000"/>
                <a:gd name="connsiteY42" fmla="*/ 6083134 h 6083134"/>
                <a:gd name="connsiteX43" fmla="*/ 3764751 w 9144000"/>
                <a:gd name="connsiteY43" fmla="*/ 5874251 h 6083134"/>
                <a:gd name="connsiteX44" fmla="*/ 3001541 w 9144000"/>
                <a:gd name="connsiteY44" fmla="*/ 5582860 h 6083134"/>
                <a:gd name="connsiteX45" fmla="*/ 2252335 w 9144000"/>
                <a:gd name="connsiteY45" fmla="*/ 5234456 h 6083134"/>
                <a:gd name="connsiteX46" fmla="*/ 1524135 w 9144000"/>
                <a:gd name="connsiteY46" fmla="*/ 4797369 h 6083134"/>
                <a:gd name="connsiteX47" fmla="*/ 1181040 w 9144000"/>
                <a:gd name="connsiteY47" fmla="*/ 4521814 h 6083134"/>
                <a:gd name="connsiteX48" fmla="*/ 879957 w 9144000"/>
                <a:gd name="connsiteY48" fmla="*/ 4186080 h 6083134"/>
                <a:gd name="connsiteX49" fmla="*/ 673400 w 9144000"/>
                <a:gd name="connsiteY49" fmla="*/ 3774331 h 6083134"/>
                <a:gd name="connsiteX50" fmla="*/ 641892 w 9144000"/>
                <a:gd name="connsiteY50" fmla="*/ 3315072 h 6083134"/>
                <a:gd name="connsiteX51" fmla="*/ 645393 w 9144000"/>
                <a:gd name="connsiteY51" fmla="*/ 3286567 h 6083134"/>
                <a:gd name="connsiteX52" fmla="*/ 648456 w 9144000"/>
                <a:gd name="connsiteY52" fmla="*/ 3269938 h 6083134"/>
                <a:gd name="connsiteX53" fmla="*/ 652395 w 9144000"/>
                <a:gd name="connsiteY53" fmla="*/ 3254894 h 6083134"/>
                <a:gd name="connsiteX54" fmla="*/ 655458 w 9144000"/>
                <a:gd name="connsiteY54" fmla="*/ 3246579 h 6083134"/>
                <a:gd name="connsiteX55" fmla="*/ 655896 w 9144000"/>
                <a:gd name="connsiteY55" fmla="*/ 3238265 h 6083134"/>
                <a:gd name="connsiteX56" fmla="*/ 655896 w 9144000"/>
                <a:gd name="connsiteY56" fmla="*/ 3235890 h 6083134"/>
                <a:gd name="connsiteX57" fmla="*/ 658959 w 9144000"/>
                <a:gd name="connsiteY57" fmla="*/ 3230347 h 6083134"/>
                <a:gd name="connsiteX58" fmla="*/ 666398 w 9144000"/>
                <a:gd name="connsiteY58" fmla="*/ 3207384 h 6083134"/>
                <a:gd name="connsiteX59" fmla="*/ 694406 w 9144000"/>
                <a:gd name="connsiteY59" fmla="*/ 3115533 h 6083134"/>
                <a:gd name="connsiteX60" fmla="*/ 778429 w 9144000"/>
                <a:gd name="connsiteY60" fmla="*/ 2925494 h 6083134"/>
                <a:gd name="connsiteX61" fmla="*/ 1062007 w 9144000"/>
                <a:gd name="connsiteY61" fmla="*/ 2548585 h 6083134"/>
                <a:gd name="connsiteX62" fmla="*/ 1506630 w 9144000"/>
                <a:gd name="connsiteY62" fmla="*/ 2222354 h 6083134"/>
                <a:gd name="connsiteX63" fmla="*/ 2031774 w 9144000"/>
                <a:gd name="connsiteY63" fmla="*/ 2016479 h 6083134"/>
                <a:gd name="connsiteX64" fmla="*/ 2532412 w 9144000"/>
                <a:gd name="connsiteY64" fmla="*/ 1905623 h 6083134"/>
                <a:gd name="connsiteX65" fmla="*/ 2984036 w 9144000"/>
                <a:gd name="connsiteY65" fmla="*/ 1851779 h 6083134"/>
                <a:gd name="connsiteX66" fmla="*/ 3386647 w 9144000"/>
                <a:gd name="connsiteY66" fmla="*/ 1816939 h 6083134"/>
                <a:gd name="connsiteX67" fmla="*/ 3726241 w 9144000"/>
                <a:gd name="connsiteY67" fmla="*/ 1782099 h 6083134"/>
                <a:gd name="connsiteX68" fmla="*/ 3967807 w 9144000"/>
                <a:gd name="connsiteY68" fmla="*/ 1740924 h 6083134"/>
                <a:gd name="connsiteX69" fmla="*/ 4030824 w 9144000"/>
                <a:gd name="connsiteY69" fmla="*/ 1725087 h 6083134"/>
                <a:gd name="connsiteX70" fmla="*/ 4072836 w 9144000"/>
                <a:gd name="connsiteY70" fmla="*/ 1709251 h 6083134"/>
                <a:gd name="connsiteX71" fmla="*/ 4111347 w 9144000"/>
                <a:gd name="connsiteY71" fmla="*/ 1680745 h 6083134"/>
                <a:gd name="connsiteX72" fmla="*/ 4142855 w 9144000"/>
                <a:gd name="connsiteY72" fmla="*/ 1623734 h 6083134"/>
                <a:gd name="connsiteX73" fmla="*/ 4139354 w 9144000"/>
                <a:gd name="connsiteY73" fmla="*/ 1452700 h 6083134"/>
                <a:gd name="connsiteX74" fmla="*/ 4072836 w 9144000"/>
                <a:gd name="connsiteY74" fmla="*/ 1392521 h 6083134"/>
                <a:gd name="connsiteX75" fmla="*/ 3852275 w 9144000"/>
                <a:gd name="connsiteY75" fmla="*/ 1259494 h 6083134"/>
                <a:gd name="connsiteX76" fmla="*/ 3558194 w 9144000"/>
                <a:gd name="connsiteY76" fmla="*/ 1132802 h 6083134"/>
                <a:gd name="connsiteX77" fmla="*/ 3232605 w 9144000"/>
                <a:gd name="connsiteY77" fmla="*/ 1018779 h 6083134"/>
                <a:gd name="connsiteX78" fmla="*/ 2528911 w 9144000"/>
                <a:gd name="connsiteY78" fmla="*/ 825574 h 6083134"/>
                <a:gd name="connsiteX79" fmla="*/ 1030499 w 9144000"/>
                <a:gd name="connsiteY79" fmla="*/ 515179 h 6083134"/>
                <a:gd name="connsiteX80" fmla="*/ 0 w 9144000"/>
                <a:gd name="connsiteY80" fmla="*/ 348488 h 6083134"/>
                <a:gd name="connsiteX81" fmla="*/ 0 w 9144000"/>
                <a:gd name="connsiteY81"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28911 w 9144000"/>
                <a:gd name="connsiteY30" fmla="*/ 3399797 h 6083134"/>
                <a:gd name="connsiteX31" fmla="*/ 2563921 w 9144000"/>
                <a:gd name="connsiteY31" fmla="*/ 3470270 h 6083134"/>
                <a:gd name="connsiteX32" fmla="*/ 2640942 w 9144000"/>
                <a:gd name="connsiteY32" fmla="*/ 3558954 h 6083134"/>
                <a:gd name="connsiteX33" fmla="*/ 2977035 w 9144000"/>
                <a:gd name="connsiteY33" fmla="*/ 3787000 h 6083134"/>
                <a:gd name="connsiteX34" fmla="*/ 3491676 w 9144000"/>
                <a:gd name="connsiteY34" fmla="*/ 4018213 h 6083134"/>
                <a:gd name="connsiteX35" fmla="*/ 4104345 w 9144000"/>
                <a:gd name="connsiteY35" fmla="*/ 4230422 h 6083134"/>
                <a:gd name="connsiteX36" fmla="*/ 4769528 w 9144000"/>
                <a:gd name="connsiteY36" fmla="*/ 4414126 h 6083134"/>
                <a:gd name="connsiteX37" fmla="*/ 6183917 w 9144000"/>
                <a:gd name="connsiteY37" fmla="*/ 4727688 h 6083134"/>
                <a:gd name="connsiteX38" fmla="*/ 7661324 w 9144000"/>
                <a:gd name="connsiteY38" fmla="*/ 4977905 h 6083134"/>
                <a:gd name="connsiteX39" fmla="*/ 9144000 w 9144000"/>
                <a:gd name="connsiteY39" fmla="*/ 5180860 h 6083134"/>
                <a:gd name="connsiteX40" fmla="*/ 9144000 w 9144000"/>
                <a:gd name="connsiteY40" fmla="*/ 6083134 h 6083134"/>
                <a:gd name="connsiteX41" fmla="*/ 4375201 w 9144000"/>
                <a:gd name="connsiteY41" fmla="*/ 6083134 h 6083134"/>
                <a:gd name="connsiteX42" fmla="*/ 3764751 w 9144000"/>
                <a:gd name="connsiteY42" fmla="*/ 5874251 h 6083134"/>
                <a:gd name="connsiteX43" fmla="*/ 3001541 w 9144000"/>
                <a:gd name="connsiteY43" fmla="*/ 5582860 h 6083134"/>
                <a:gd name="connsiteX44" fmla="*/ 2252335 w 9144000"/>
                <a:gd name="connsiteY44" fmla="*/ 5234456 h 6083134"/>
                <a:gd name="connsiteX45" fmla="*/ 1524135 w 9144000"/>
                <a:gd name="connsiteY45" fmla="*/ 4797369 h 6083134"/>
                <a:gd name="connsiteX46" fmla="*/ 1181040 w 9144000"/>
                <a:gd name="connsiteY46" fmla="*/ 4521814 h 6083134"/>
                <a:gd name="connsiteX47" fmla="*/ 879957 w 9144000"/>
                <a:gd name="connsiteY47" fmla="*/ 4186080 h 6083134"/>
                <a:gd name="connsiteX48" fmla="*/ 673400 w 9144000"/>
                <a:gd name="connsiteY48" fmla="*/ 3774331 h 6083134"/>
                <a:gd name="connsiteX49" fmla="*/ 641892 w 9144000"/>
                <a:gd name="connsiteY49" fmla="*/ 3315072 h 6083134"/>
                <a:gd name="connsiteX50" fmla="*/ 645393 w 9144000"/>
                <a:gd name="connsiteY50" fmla="*/ 3286567 h 6083134"/>
                <a:gd name="connsiteX51" fmla="*/ 648456 w 9144000"/>
                <a:gd name="connsiteY51" fmla="*/ 3269938 h 6083134"/>
                <a:gd name="connsiteX52" fmla="*/ 652395 w 9144000"/>
                <a:gd name="connsiteY52" fmla="*/ 3254894 h 6083134"/>
                <a:gd name="connsiteX53" fmla="*/ 655458 w 9144000"/>
                <a:gd name="connsiteY53" fmla="*/ 3246579 h 6083134"/>
                <a:gd name="connsiteX54" fmla="*/ 655896 w 9144000"/>
                <a:gd name="connsiteY54" fmla="*/ 3238265 h 6083134"/>
                <a:gd name="connsiteX55" fmla="*/ 655896 w 9144000"/>
                <a:gd name="connsiteY55" fmla="*/ 3235890 h 6083134"/>
                <a:gd name="connsiteX56" fmla="*/ 658959 w 9144000"/>
                <a:gd name="connsiteY56" fmla="*/ 3230347 h 6083134"/>
                <a:gd name="connsiteX57" fmla="*/ 666398 w 9144000"/>
                <a:gd name="connsiteY57" fmla="*/ 3207384 h 6083134"/>
                <a:gd name="connsiteX58" fmla="*/ 694406 w 9144000"/>
                <a:gd name="connsiteY58" fmla="*/ 3115533 h 6083134"/>
                <a:gd name="connsiteX59" fmla="*/ 778429 w 9144000"/>
                <a:gd name="connsiteY59" fmla="*/ 2925494 h 6083134"/>
                <a:gd name="connsiteX60" fmla="*/ 1062007 w 9144000"/>
                <a:gd name="connsiteY60" fmla="*/ 2548585 h 6083134"/>
                <a:gd name="connsiteX61" fmla="*/ 1506630 w 9144000"/>
                <a:gd name="connsiteY61" fmla="*/ 2222354 h 6083134"/>
                <a:gd name="connsiteX62" fmla="*/ 2031774 w 9144000"/>
                <a:gd name="connsiteY62" fmla="*/ 2016479 h 6083134"/>
                <a:gd name="connsiteX63" fmla="*/ 2532412 w 9144000"/>
                <a:gd name="connsiteY63" fmla="*/ 1905623 h 6083134"/>
                <a:gd name="connsiteX64" fmla="*/ 2984036 w 9144000"/>
                <a:gd name="connsiteY64" fmla="*/ 1851779 h 6083134"/>
                <a:gd name="connsiteX65" fmla="*/ 3386647 w 9144000"/>
                <a:gd name="connsiteY65" fmla="*/ 1816939 h 6083134"/>
                <a:gd name="connsiteX66" fmla="*/ 3726241 w 9144000"/>
                <a:gd name="connsiteY66" fmla="*/ 1782099 h 6083134"/>
                <a:gd name="connsiteX67" fmla="*/ 3967807 w 9144000"/>
                <a:gd name="connsiteY67" fmla="*/ 1740924 h 6083134"/>
                <a:gd name="connsiteX68" fmla="*/ 4030824 w 9144000"/>
                <a:gd name="connsiteY68" fmla="*/ 1725087 h 6083134"/>
                <a:gd name="connsiteX69" fmla="*/ 4072836 w 9144000"/>
                <a:gd name="connsiteY69" fmla="*/ 1709251 h 6083134"/>
                <a:gd name="connsiteX70" fmla="*/ 4111347 w 9144000"/>
                <a:gd name="connsiteY70" fmla="*/ 1680745 h 6083134"/>
                <a:gd name="connsiteX71" fmla="*/ 4142855 w 9144000"/>
                <a:gd name="connsiteY71" fmla="*/ 1623734 h 6083134"/>
                <a:gd name="connsiteX72" fmla="*/ 4139354 w 9144000"/>
                <a:gd name="connsiteY72" fmla="*/ 1452700 h 6083134"/>
                <a:gd name="connsiteX73" fmla="*/ 4072836 w 9144000"/>
                <a:gd name="connsiteY73" fmla="*/ 1392521 h 6083134"/>
                <a:gd name="connsiteX74" fmla="*/ 3852275 w 9144000"/>
                <a:gd name="connsiteY74" fmla="*/ 1259494 h 6083134"/>
                <a:gd name="connsiteX75" fmla="*/ 3558194 w 9144000"/>
                <a:gd name="connsiteY75" fmla="*/ 1132802 h 6083134"/>
                <a:gd name="connsiteX76" fmla="*/ 3232605 w 9144000"/>
                <a:gd name="connsiteY76" fmla="*/ 1018779 h 6083134"/>
                <a:gd name="connsiteX77" fmla="*/ 2528911 w 9144000"/>
                <a:gd name="connsiteY77" fmla="*/ 825574 h 6083134"/>
                <a:gd name="connsiteX78" fmla="*/ 1030499 w 9144000"/>
                <a:gd name="connsiteY78" fmla="*/ 515179 h 6083134"/>
                <a:gd name="connsiteX79" fmla="*/ 0 w 9144000"/>
                <a:gd name="connsiteY79" fmla="*/ 348488 h 6083134"/>
                <a:gd name="connsiteX80" fmla="*/ 0 w 9144000"/>
                <a:gd name="connsiteY80"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63921 w 9144000"/>
                <a:gd name="connsiteY30" fmla="*/ 3470270 h 6083134"/>
                <a:gd name="connsiteX31" fmla="*/ 2640942 w 9144000"/>
                <a:gd name="connsiteY31" fmla="*/ 3558954 h 6083134"/>
                <a:gd name="connsiteX32" fmla="*/ 2977035 w 9144000"/>
                <a:gd name="connsiteY32" fmla="*/ 3787000 h 6083134"/>
                <a:gd name="connsiteX33" fmla="*/ 3491676 w 9144000"/>
                <a:gd name="connsiteY33" fmla="*/ 4018213 h 6083134"/>
                <a:gd name="connsiteX34" fmla="*/ 4104345 w 9144000"/>
                <a:gd name="connsiteY34" fmla="*/ 4230422 h 6083134"/>
                <a:gd name="connsiteX35" fmla="*/ 4769528 w 9144000"/>
                <a:gd name="connsiteY35" fmla="*/ 4414126 h 6083134"/>
                <a:gd name="connsiteX36" fmla="*/ 6183917 w 9144000"/>
                <a:gd name="connsiteY36" fmla="*/ 4727688 h 6083134"/>
                <a:gd name="connsiteX37" fmla="*/ 7661324 w 9144000"/>
                <a:gd name="connsiteY37" fmla="*/ 4977905 h 6083134"/>
                <a:gd name="connsiteX38" fmla="*/ 9144000 w 9144000"/>
                <a:gd name="connsiteY38" fmla="*/ 5180860 h 6083134"/>
                <a:gd name="connsiteX39" fmla="*/ 9144000 w 9144000"/>
                <a:gd name="connsiteY39" fmla="*/ 6083134 h 6083134"/>
                <a:gd name="connsiteX40" fmla="*/ 4375201 w 9144000"/>
                <a:gd name="connsiteY40" fmla="*/ 6083134 h 6083134"/>
                <a:gd name="connsiteX41" fmla="*/ 3764751 w 9144000"/>
                <a:gd name="connsiteY41" fmla="*/ 5874251 h 6083134"/>
                <a:gd name="connsiteX42" fmla="*/ 3001541 w 9144000"/>
                <a:gd name="connsiteY42" fmla="*/ 5582860 h 6083134"/>
                <a:gd name="connsiteX43" fmla="*/ 2252335 w 9144000"/>
                <a:gd name="connsiteY43" fmla="*/ 5234456 h 6083134"/>
                <a:gd name="connsiteX44" fmla="*/ 1524135 w 9144000"/>
                <a:gd name="connsiteY44" fmla="*/ 4797369 h 6083134"/>
                <a:gd name="connsiteX45" fmla="*/ 1181040 w 9144000"/>
                <a:gd name="connsiteY45" fmla="*/ 4521814 h 6083134"/>
                <a:gd name="connsiteX46" fmla="*/ 879957 w 9144000"/>
                <a:gd name="connsiteY46" fmla="*/ 4186080 h 6083134"/>
                <a:gd name="connsiteX47" fmla="*/ 673400 w 9144000"/>
                <a:gd name="connsiteY47" fmla="*/ 3774331 h 6083134"/>
                <a:gd name="connsiteX48" fmla="*/ 641892 w 9144000"/>
                <a:gd name="connsiteY48" fmla="*/ 3315072 h 6083134"/>
                <a:gd name="connsiteX49" fmla="*/ 645393 w 9144000"/>
                <a:gd name="connsiteY49" fmla="*/ 3286567 h 6083134"/>
                <a:gd name="connsiteX50" fmla="*/ 648456 w 9144000"/>
                <a:gd name="connsiteY50" fmla="*/ 3269938 h 6083134"/>
                <a:gd name="connsiteX51" fmla="*/ 652395 w 9144000"/>
                <a:gd name="connsiteY51" fmla="*/ 3254894 h 6083134"/>
                <a:gd name="connsiteX52" fmla="*/ 655458 w 9144000"/>
                <a:gd name="connsiteY52" fmla="*/ 3246579 h 6083134"/>
                <a:gd name="connsiteX53" fmla="*/ 655896 w 9144000"/>
                <a:gd name="connsiteY53" fmla="*/ 3238265 h 6083134"/>
                <a:gd name="connsiteX54" fmla="*/ 655896 w 9144000"/>
                <a:gd name="connsiteY54" fmla="*/ 3235890 h 6083134"/>
                <a:gd name="connsiteX55" fmla="*/ 658959 w 9144000"/>
                <a:gd name="connsiteY55" fmla="*/ 3230347 h 6083134"/>
                <a:gd name="connsiteX56" fmla="*/ 666398 w 9144000"/>
                <a:gd name="connsiteY56" fmla="*/ 3207384 h 6083134"/>
                <a:gd name="connsiteX57" fmla="*/ 694406 w 9144000"/>
                <a:gd name="connsiteY57" fmla="*/ 3115533 h 6083134"/>
                <a:gd name="connsiteX58" fmla="*/ 778429 w 9144000"/>
                <a:gd name="connsiteY58" fmla="*/ 2925494 h 6083134"/>
                <a:gd name="connsiteX59" fmla="*/ 1062007 w 9144000"/>
                <a:gd name="connsiteY59" fmla="*/ 2548585 h 6083134"/>
                <a:gd name="connsiteX60" fmla="*/ 1506630 w 9144000"/>
                <a:gd name="connsiteY60" fmla="*/ 2222354 h 6083134"/>
                <a:gd name="connsiteX61" fmla="*/ 2031774 w 9144000"/>
                <a:gd name="connsiteY61" fmla="*/ 2016479 h 6083134"/>
                <a:gd name="connsiteX62" fmla="*/ 2532412 w 9144000"/>
                <a:gd name="connsiteY62" fmla="*/ 1905623 h 6083134"/>
                <a:gd name="connsiteX63" fmla="*/ 2984036 w 9144000"/>
                <a:gd name="connsiteY63" fmla="*/ 1851779 h 6083134"/>
                <a:gd name="connsiteX64" fmla="*/ 3386647 w 9144000"/>
                <a:gd name="connsiteY64" fmla="*/ 1816939 h 6083134"/>
                <a:gd name="connsiteX65" fmla="*/ 3726241 w 9144000"/>
                <a:gd name="connsiteY65" fmla="*/ 1782099 h 6083134"/>
                <a:gd name="connsiteX66" fmla="*/ 3967807 w 9144000"/>
                <a:gd name="connsiteY66" fmla="*/ 1740924 h 6083134"/>
                <a:gd name="connsiteX67" fmla="*/ 4030824 w 9144000"/>
                <a:gd name="connsiteY67" fmla="*/ 1725087 h 6083134"/>
                <a:gd name="connsiteX68" fmla="*/ 4072836 w 9144000"/>
                <a:gd name="connsiteY68" fmla="*/ 1709251 h 6083134"/>
                <a:gd name="connsiteX69" fmla="*/ 4111347 w 9144000"/>
                <a:gd name="connsiteY69" fmla="*/ 1680745 h 6083134"/>
                <a:gd name="connsiteX70" fmla="*/ 4142855 w 9144000"/>
                <a:gd name="connsiteY70" fmla="*/ 1623734 h 6083134"/>
                <a:gd name="connsiteX71" fmla="*/ 4139354 w 9144000"/>
                <a:gd name="connsiteY71" fmla="*/ 1452700 h 6083134"/>
                <a:gd name="connsiteX72" fmla="*/ 4072836 w 9144000"/>
                <a:gd name="connsiteY72" fmla="*/ 1392521 h 6083134"/>
                <a:gd name="connsiteX73" fmla="*/ 3852275 w 9144000"/>
                <a:gd name="connsiteY73" fmla="*/ 1259494 h 6083134"/>
                <a:gd name="connsiteX74" fmla="*/ 3558194 w 9144000"/>
                <a:gd name="connsiteY74" fmla="*/ 1132802 h 6083134"/>
                <a:gd name="connsiteX75" fmla="*/ 3232605 w 9144000"/>
                <a:gd name="connsiteY75" fmla="*/ 1018779 h 6083134"/>
                <a:gd name="connsiteX76" fmla="*/ 2528911 w 9144000"/>
                <a:gd name="connsiteY76" fmla="*/ 825574 h 6083134"/>
                <a:gd name="connsiteX77" fmla="*/ 1030499 w 9144000"/>
                <a:gd name="connsiteY77" fmla="*/ 515179 h 6083134"/>
                <a:gd name="connsiteX78" fmla="*/ 0 w 9144000"/>
                <a:gd name="connsiteY78" fmla="*/ 348488 h 6083134"/>
                <a:gd name="connsiteX79" fmla="*/ 0 w 9144000"/>
                <a:gd name="connsiteY79"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44000" h="6083134">
                  <a:moveTo>
                    <a:pt x="0" y="0"/>
                  </a:moveTo>
                  <a:cubicBezTo>
                    <a:pt x="386744" y="30675"/>
                    <a:pt x="773389" y="66040"/>
                    <a:pt x="1160034" y="109764"/>
                  </a:cubicBezTo>
                  <a:cubicBezTo>
                    <a:pt x="1692181" y="166775"/>
                    <a:pt x="2224327" y="236456"/>
                    <a:pt x="2756474" y="328308"/>
                  </a:cubicBezTo>
                  <a:cubicBezTo>
                    <a:pt x="3022547" y="372650"/>
                    <a:pt x="3288620" y="426494"/>
                    <a:pt x="3554693" y="489840"/>
                  </a:cubicBezTo>
                  <a:cubicBezTo>
                    <a:pt x="3691231" y="521513"/>
                    <a:pt x="3824268" y="556353"/>
                    <a:pt x="3957304" y="597528"/>
                  </a:cubicBezTo>
                  <a:cubicBezTo>
                    <a:pt x="4090341" y="635536"/>
                    <a:pt x="4226878" y="679878"/>
                    <a:pt x="4359915" y="733722"/>
                  </a:cubicBezTo>
                  <a:cubicBezTo>
                    <a:pt x="4492952" y="787566"/>
                    <a:pt x="4629489" y="850912"/>
                    <a:pt x="4762526" y="933262"/>
                  </a:cubicBezTo>
                  <a:cubicBezTo>
                    <a:pt x="4825543" y="974437"/>
                    <a:pt x="4892062" y="1021947"/>
                    <a:pt x="4951578" y="1075791"/>
                  </a:cubicBezTo>
                  <a:cubicBezTo>
                    <a:pt x="5014595" y="1129635"/>
                    <a:pt x="5070611" y="1196148"/>
                    <a:pt x="5112622" y="1268996"/>
                  </a:cubicBezTo>
                  <a:cubicBezTo>
                    <a:pt x="5133628" y="1303836"/>
                    <a:pt x="5151133" y="1345011"/>
                    <a:pt x="5165137" y="1383019"/>
                  </a:cubicBezTo>
                  <a:cubicBezTo>
                    <a:pt x="5172139" y="1405190"/>
                    <a:pt x="5175640" y="1424194"/>
                    <a:pt x="5182642" y="1446365"/>
                  </a:cubicBezTo>
                  <a:lnTo>
                    <a:pt x="5182642" y="1452700"/>
                  </a:lnTo>
                  <a:lnTo>
                    <a:pt x="5185705" y="1464181"/>
                  </a:lnTo>
                  <a:lnTo>
                    <a:pt x="5189643" y="1490707"/>
                  </a:lnTo>
                  <a:cubicBezTo>
                    <a:pt x="5203647" y="1547719"/>
                    <a:pt x="5210649" y="1607897"/>
                    <a:pt x="5210649" y="1671243"/>
                  </a:cubicBezTo>
                  <a:cubicBezTo>
                    <a:pt x="5210649" y="1737757"/>
                    <a:pt x="5200146" y="1807437"/>
                    <a:pt x="5179141" y="1877118"/>
                  </a:cubicBezTo>
                  <a:cubicBezTo>
                    <a:pt x="5154634" y="1949966"/>
                    <a:pt x="5119624" y="2025981"/>
                    <a:pt x="5063609" y="2095662"/>
                  </a:cubicBezTo>
                  <a:cubicBezTo>
                    <a:pt x="5011094" y="2168509"/>
                    <a:pt x="4937574" y="2235023"/>
                    <a:pt x="4860553" y="2292034"/>
                  </a:cubicBezTo>
                  <a:cubicBezTo>
                    <a:pt x="4780031" y="2349046"/>
                    <a:pt x="4696008" y="2396555"/>
                    <a:pt x="4608483" y="2437730"/>
                  </a:cubicBezTo>
                  <a:cubicBezTo>
                    <a:pt x="4524460" y="2478905"/>
                    <a:pt x="4440437" y="2510578"/>
                    <a:pt x="4356414" y="2539084"/>
                  </a:cubicBezTo>
                  <a:cubicBezTo>
                    <a:pt x="4275892" y="2567589"/>
                    <a:pt x="4195370" y="2589760"/>
                    <a:pt x="4118349" y="2611932"/>
                  </a:cubicBezTo>
                  <a:cubicBezTo>
                    <a:pt x="3967807" y="2653106"/>
                    <a:pt x="3824268" y="2684779"/>
                    <a:pt x="3687730" y="2713285"/>
                  </a:cubicBezTo>
                  <a:cubicBezTo>
                    <a:pt x="3554693" y="2741791"/>
                    <a:pt x="3428659" y="2767129"/>
                    <a:pt x="3313127" y="2795635"/>
                  </a:cubicBezTo>
                  <a:cubicBezTo>
                    <a:pt x="3194094" y="2820973"/>
                    <a:pt x="3089065" y="2849479"/>
                    <a:pt x="2994539" y="2877985"/>
                  </a:cubicBezTo>
                  <a:cubicBezTo>
                    <a:pt x="2900013" y="2906490"/>
                    <a:pt x="2819491" y="2938163"/>
                    <a:pt x="2756474" y="2969836"/>
                  </a:cubicBezTo>
                  <a:cubicBezTo>
                    <a:pt x="2693456" y="3001509"/>
                    <a:pt x="2647944" y="3030015"/>
                    <a:pt x="2619936" y="3061688"/>
                  </a:cubicBezTo>
                  <a:cubicBezTo>
                    <a:pt x="2588428" y="3090194"/>
                    <a:pt x="2574424" y="3115532"/>
                    <a:pt x="2560420" y="3147205"/>
                  </a:cubicBezTo>
                  <a:cubicBezTo>
                    <a:pt x="2546416" y="3178878"/>
                    <a:pt x="2535913" y="3216886"/>
                    <a:pt x="2528911" y="3261228"/>
                  </a:cubicBezTo>
                  <a:cubicBezTo>
                    <a:pt x="2528911" y="3283399"/>
                    <a:pt x="2525908" y="3295885"/>
                    <a:pt x="2525410" y="3330909"/>
                  </a:cubicBezTo>
                  <a:cubicBezTo>
                    <a:pt x="2524912" y="3365933"/>
                    <a:pt x="2537749" y="3435246"/>
                    <a:pt x="2563921" y="3470270"/>
                  </a:cubicBezTo>
                  <a:cubicBezTo>
                    <a:pt x="2590093" y="3505294"/>
                    <a:pt x="2605932" y="3524114"/>
                    <a:pt x="2640942" y="3558954"/>
                  </a:cubicBezTo>
                  <a:cubicBezTo>
                    <a:pt x="2710961" y="3625468"/>
                    <a:pt x="2829994" y="3707817"/>
                    <a:pt x="2977035" y="3787000"/>
                  </a:cubicBezTo>
                  <a:cubicBezTo>
                    <a:pt x="3124075" y="3866183"/>
                    <a:pt x="3302624" y="3945365"/>
                    <a:pt x="3491676" y="4018213"/>
                  </a:cubicBezTo>
                  <a:cubicBezTo>
                    <a:pt x="3684229" y="4094228"/>
                    <a:pt x="3890786" y="4163909"/>
                    <a:pt x="4104345" y="4230422"/>
                  </a:cubicBezTo>
                  <a:cubicBezTo>
                    <a:pt x="4317903" y="4293768"/>
                    <a:pt x="4541965" y="4357114"/>
                    <a:pt x="4769528" y="4414126"/>
                  </a:cubicBezTo>
                  <a:cubicBezTo>
                    <a:pt x="5224653" y="4531316"/>
                    <a:pt x="5700784" y="4635837"/>
                    <a:pt x="6183917" y="4727688"/>
                  </a:cubicBezTo>
                  <a:cubicBezTo>
                    <a:pt x="6670551" y="4819540"/>
                    <a:pt x="7164187" y="4905057"/>
                    <a:pt x="7661324" y="4977905"/>
                  </a:cubicBezTo>
                  <a:cubicBezTo>
                    <a:pt x="8150979" y="5052776"/>
                    <a:pt x="8647427" y="5121502"/>
                    <a:pt x="9144000" y="5180860"/>
                  </a:cubicBezTo>
                  <a:lnTo>
                    <a:pt x="9144000" y="6083134"/>
                  </a:lnTo>
                  <a:lnTo>
                    <a:pt x="4375201" y="6083134"/>
                  </a:lnTo>
                  <a:cubicBezTo>
                    <a:pt x="4170572" y="6017183"/>
                    <a:pt x="3967105" y="5947479"/>
                    <a:pt x="3764751" y="5874251"/>
                  </a:cubicBezTo>
                  <a:cubicBezTo>
                    <a:pt x="3509181" y="5785567"/>
                    <a:pt x="3253610" y="5687380"/>
                    <a:pt x="3001541" y="5582860"/>
                  </a:cubicBezTo>
                  <a:cubicBezTo>
                    <a:pt x="2749472" y="5475171"/>
                    <a:pt x="2500903" y="5361149"/>
                    <a:pt x="2252335" y="5234456"/>
                  </a:cubicBezTo>
                  <a:cubicBezTo>
                    <a:pt x="2003767" y="5107764"/>
                    <a:pt x="1758699" y="4965236"/>
                    <a:pt x="1524135" y="4797369"/>
                  </a:cubicBezTo>
                  <a:cubicBezTo>
                    <a:pt x="1405102" y="4715019"/>
                    <a:pt x="1289570" y="4623167"/>
                    <a:pt x="1181040" y="4521814"/>
                  </a:cubicBezTo>
                  <a:cubicBezTo>
                    <a:pt x="1072510" y="4420460"/>
                    <a:pt x="970982" y="4309605"/>
                    <a:pt x="879957" y="4186080"/>
                  </a:cubicBezTo>
                  <a:cubicBezTo>
                    <a:pt x="792433" y="4059388"/>
                    <a:pt x="718913" y="3923194"/>
                    <a:pt x="673400" y="3774331"/>
                  </a:cubicBezTo>
                  <a:cubicBezTo>
                    <a:pt x="627888" y="3625468"/>
                    <a:pt x="617385" y="3467103"/>
                    <a:pt x="641892" y="3315072"/>
                  </a:cubicBezTo>
                  <a:lnTo>
                    <a:pt x="645393" y="3286567"/>
                  </a:lnTo>
                  <a:lnTo>
                    <a:pt x="648456" y="3269938"/>
                  </a:lnTo>
                  <a:cubicBezTo>
                    <a:pt x="652395" y="3264395"/>
                    <a:pt x="652395" y="3254894"/>
                    <a:pt x="652395" y="3254894"/>
                  </a:cubicBezTo>
                  <a:lnTo>
                    <a:pt x="655458" y="3246579"/>
                  </a:lnTo>
                  <a:lnTo>
                    <a:pt x="655896" y="3238265"/>
                  </a:lnTo>
                  <a:lnTo>
                    <a:pt x="655896" y="3235890"/>
                  </a:lnTo>
                  <a:lnTo>
                    <a:pt x="658959" y="3230347"/>
                  </a:lnTo>
                  <a:lnTo>
                    <a:pt x="666398" y="3207384"/>
                  </a:lnTo>
                  <a:cubicBezTo>
                    <a:pt x="673400" y="3178878"/>
                    <a:pt x="683903" y="3147205"/>
                    <a:pt x="694406" y="3115533"/>
                  </a:cubicBezTo>
                  <a:cubicBezTo>
                    <a:pt x="718913" y="3052186"/>
                    <a:pt x="746921" y="2988840"/>
                    <a:pt x="778429" y="2925494"/>
                  </a:cubicBezTo>
                  <a:cubicBezTo>
                    <a:pt x="844948" y="2798802"/>
                    <a:pt x="939474" y="2668943"/>
                    <a:pt x="1062007" y="2548585"/>
                  </a:cubicBezTo>
                  <a:cubicBezTo>
                    <a:pt x="1184541" y="2425061"/>
                    <a:pt x="1338583" y="2314205"/>
                    <a:pt x="1506630" y="2222354"/>
                  </a:cubicBezTo>
                  <a:cubicBezTo>
                    <a:pt x="1678177" y="2133669"/>
                    <a:pt x="1856726" y="2067156"/>
                    <a:pt x="2031774" y="2016479"/>
                  </a:cubicBezTo>
                  <a:cubicBezTo>
                    <a:pt x="2203322" y="1965802"/>
                    <a:pt x="2371368" y="1930962"/>
                    <a:pt x="2532412" y="1905623"/>
                  </a:cubicBezTo>
                  <a:cubicBezTo>
                    <a:pt x="2689956" y="1880285"/>
                    <a:pt x="2840497" y="1864449"/>
                    <a:pt x="2984036" y="1851779"/>
                  </a:cubicBezTo>
                  <a:cubicBezTo>
                    <a:pt x="3127576" y="1835943"/>
                    <a:pt x="3260612" y="1826441"/>
                    <a:pt x="3386647" y="1816939"/>
                  </a:cubicBezTo>
                  <a:cubicBezTo>
                    <a:pt x="3512682" y="1804270"/>
                    <a:pt x="3628214" y="1794768"/>
                    <a:pt x="3726241" y="1782099"/>
                  </a:cubicBezTo>
                  <a:cubicBezTo>
                    <a:pt x="3827769" y="1769430"/>
                    <a:pt x="3911792" y="1756760"/>
                    <a:pt x="3967807" y="1740924"/>
                  </a:cubicBezTo>
                  <a:cubicBezTo>
                    <a:pt x="3995815" y="1734589"/>
                    <a:pt x="4016821" y="1728255"/>
                    <a:pt x="4030824" y="1725087"/>
                  </a:cubicBezTo>
                  <a:cubicBezTo>
                    <a:pt x="4048329" y="1718753"/>
                    <a:pt x="4058832" y="1715586"/>
                    <a:pt x="4072836" y="1709251"/>
                  </a:cubicBezTo>
                  <a:cubicBezTo>
                    <a:pt x="4083339" y="1702916"/>
                    <a:pt x="4097343" y="1696582"/>
                    <a:pt x="4111347" y="1680745"/>
                  </a:cubicBezTo>
                  <a:cubicBezTo>
                    <a:pt x="4121849" y="1668076"/>
                    <a:pt x="4132352" y="1645905"/>
                    <a:pt x="4142855" y="1623734"/>
                  </a:cubicBezTo>
                  <a:cubicBezTo>
                    <a:pt x="4168478" y="1576202"/>
                    <a:pt x="4173884" y="1508380"/>
                    <a:pt x="4139354" y="1452700"/>
                  </a:cubicBezTo>
                  <a:cubicBezTo>
                    <a:pt x="4125350" y="1436863"/>
                    <a:pt x="4100844" y="1414692"/>
                    <a:pt x="4072836" y="1392521"/>
                  </a:cubicBezTo>
                  <a:cubicBezTo>
                    <a:pt x="4016821" y="1348179"/>
                    <a:pt x="3939799" y="1300669"/>
                    <a:pt x="3852275" y="1259494"/>
                  </a:cubicBezTo>
                  <a:cubicBezTo>
                    <a:pt x="3761250" y="1215152"/>
                    <a:pt x="3663223" y="1173977"/>
                    <a:pt x="3558194" y="1132802"/>
                  </a:cubicBezTo>
                  <a:cubicBezTo>
                    <a:pt x="3456666" y="1091627"/>
                    <a:pt x="3344636" y="1056787"/>
                    <a:pt x="3232605" y="1018779"/>
                  </a:cubicBezTo>
                  <a:cubicBezTo>
                    <a:pt x="3008543" y="949099"/>
                    <a:pt x="2770478" y="885753"/>
                    <a:pt x="2528911" y="825574"/>
                  </a:cubicBezTo>
                  <a:cubicBezTo>
                    <a:pt x="2042277" y="705217"/>
                    <a:pt x="1538138" y="607030"/>
                    <a:pt x="1030499" y="515179"/>
                  </a:cubicBezTo>
                  <a:cubicBezTo>
                    <a:pt x="689847" y="455667"/>
                    <a:pt x="346041" y="400434"/>
                    <a:pt x="0" y="348488"/>
                  </a:cubicBezTo>
                  <a:lnTo>
                    <a:pt x="0" y="0"/>
                  </a:lnTo>
                  <a:close/>
                </a:path>
              </a:pathLst>
            </a:custGeom>
            <a:solidFill>
              <a:schemeClr val="bg1">
                <a:lumMod val="85000"/>
              </a:schemeClr>
            </a:solidFill>
            <a:ln w="38100">
              <a:solidFill>
                <a:schemeClr val="tx1">
                  <a:lumMod val="85000"/>
                  <a:lumOff val="15000"/>
                </a:schemeClr>
              </a:solidFill>
            </a:ln>
          </p:spPr>
          <p:txBody>
            <a:bodyPr/>
            <a:lstStyle/>
            <a:p>
              <a:pPr eaLnBrk="1" fontAlgn="auto" hangingPunct="1">
                <a:spcBef>
                  <a:spcPts val="0"/>
                </a:spcBef>
                <a:spcAft>
                  <a:spcPts val="0"/>
                </a:spcAft>
                <a:defRPr/>
              </a:pPr>
              <a:endParaRPr kumimoji="0" lang="en-US" dirty="0">
                <a:latin typeface="+mn-lt"/>
                <a:ea typeface="+mn-ea"/>
              </a:endParaRPr>
            </a:p>
          </p:txBody>
        </p:sp>
        <p:sp>
          <p:nvSpPr>
            <p:cNvPr id="9" name="Freeform 7"/>
            <p:cNvSpPr>
              <a:spLocks/>
            </p:cNvSpPr>
            <p:nvPr/>
          </p:nvSpPr>
          <p:spPr bwMode="auto">
            <a:xfrm>
              <a:off x="0" y="796640"/>
              <a:ext cx="9144000" cy="6061361"/>
            </a:xfrm>
            <a:custGeom>
              <a:avLst/>
              <a:gdLst>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7011 w 9143999"/>
                <a:gd name="connsiteY33" fmla="*/ 3362035 h 6061990"/>
                <a:gd name="connsiteX34" fmla="*/ 2406574 w 9143999"/>
                <a:gd name="connsiteY34" fmla="*/ 3366390 h 6061990"/>
                <a:gd name="connsiteX35" fmla="*/ 2410075 w 9143999"/>
                <a:gd name="connsiteY35" fmla="*/ 3371932 h 6061990"/>
                <a:gd name="connsiteX36" fmla="*/ 2445086 w 9143999"/>
                <a:gd name="connsiteY36" fmla="*/ 3470900 h 6061990"/>
                <a:gd name="connsiteX37" fmla="*/ 2529111 w 9143999"/>
                <a:gd name="connsiteY37" fmla="*/ 3575409 h 6061990"/>
                <a:gd name="connsiteX38" fmla="*/ 2886218 w 9143999"/>
                <a:gd name="connsiteY38" fmla="*/ 3828766 h 6061990"/>
                <a:gd name="connsiteX39" fmla="*/ 3414877 w 9143999"/>
                <a:gd name="connsiteY39" fmla="*/ 4075790 h 6061990"/>
                <a:gd name="connsiteX40" fmla="*/ 4034564 w 9143999"/>
                <a:gd name="connsiteY40" fmla="*/ 4294310 h 6061990"/>
                <a:gd name="connsiteX41" fmla="*/ 4706767 w 9143999"/>
                <a:gd name="connsiteY41" fmla="*/ 4487495 h 6061990"/>
                <a:gd name="connsiteX42" fmla="*/ 6128195 w 9143999"/>
                <a:gd name="connsiteY42" fmla="*/ 4810525 h 6061990"/>
                <a:gd name="connsiteX43" fmla="*/ 7609141 w 9143999"/>
                <a:gd name="connsiteY43" fmla="*/ 5070216 h 6061990"/>
                <a:gd name="connsiteX44" fmla="*/ 9118095 w 9143999"/>
                <a:gd name="connsiteY44" fmla="*/ 5285570 h 6061990"/>
                <a:gd name="connsiteX45" fmla="*/ 9143999 w 9143999"/>
                <a:gd name="connsiteY45" fmla="*/ 5288702 h 6061990"/>
                <a:gd name="connsiteX46" fmla="*/ 9143999 w 9143999"/>
                <a:gd name="connsiteY46" fmla="*/ 6061990 h 6061990"/>
                <a:gd name="connsiteX47" fmla="*/ 4752032 w 9143999"/>
                <a:gd name="connsiteY47" fmla="*/ 6061990 h 6061990"/>
                <a:gd name="connsiteX48" fmla="*/ 3828002 w 9143999"/>
                <a:gd name="connsiteY48" fmla="*/ 5760614 h 6061990"/>
                <a:gd name="connsiteX49" fmla="*/ 3071774 w 9143999"/>
                <a:gd name="connsiteY49" fmla="*/ 5475587 h 6061990"/>
                <a:gd name="connsiteX50" fmla="*/ 2329551 w 9143999"/>
                <a:gd name="connsiteY50" fmla="*/ 5136722 h 6061990"/>
                <a:gd name="connsiteX51" fmla="*/ 1615336 w 9143999"/>
                <a:gd name="connsiteY51" fmla="*/ 4712349 h 6061990"/>
                <a:gd name="connsiteX52" fmla="*/ 1282736 w 9143999"/>
                <a:gd name="connsiteY52" fmla="*/ 4446324 h 6061990"/>
                <a:gd name="connsiteX53" fmla="*/ 992148 w 9143999"/>
                <a:gd name="connsiteY53" fmla="*/ 4123294 h 6061990"/>
                <a:gd name="connsiteX54" fmla="*/ 792588 w 9143999"/>
                <a:gd name="connsiteY54" fmla="*/ 3733758 h 6061990"/>
                <a:gd name="connsiteX55" fmla="*/ 761078 w 9143999"/>
                <a:gd name="connsiteY55" fmla="*/ 3296717 h 6061990"/>
                <a:gd name="connsiteX56" fmla="*/ 764579 w 9143999"/>
                <a:gd name="connsiteY56" fmla="*/ 3271381 h 6061990"/>
                <a:gd name="connsiteX57" fmla="*/ 767643 w 9143999"/>
                <a:gd name="connsiteY57" fmla="*/ 3257526 h 6061990"/>
                <a:gd name="connsiteX58" fmla="*/ 771582 w 9143999"/>
                <a:gd name="connsiteY58" fmla="*/ 3242878 h 6061990"/>
                <a:gd name="connsiteX59" fmla="*/ 774645 w 9143999"/>
                <a:gd name="connsiteY59" fmla="*/ 3234565 h 6061990"/>
                <a:gd name="connsiteX60" fmla="*/ 775083 w 9143999"/>
                <a:gd name="connsiteY60" fmla="*/ 3226251 h 6061990"/>
                <a:gd name="connsiteX61" fmla="*/ 775083 w 9143999"/>
                <a:gd name="connsiteY61" fmla="*/ 3223876 h 6061990"/>
                <a:gd name="connsiteX62" fmla="*/ 778146 w 9143999"/>
                <a:gd name="connsiteY62" fmla="*/ 3218334 h 6061990"/>
                <a:gd name="connsiteX63" fmla="*/ 782085 w 9143999"/>
                <a:gd name="connsiteY63" fmla="*/ 3195374 h 6061990"/>
                <a:gd name="connsiteX64" fmla="*/ 813594 w 9143999"/>
                <a:gd name="connsiteY64" fmla="*/ 3106699 h 6061990"/>
                <a:gd name="connsiteX65" fmla="*/ 890617 w 9143999"/>
                <a:gd name="connsiteY65" fmla="*/ 2926182 h 6061990"/>
                <a:gd name="connsiteX66" fmla="*/ 1156698 w 9143999"/>
                <a:gd name="connsiteY66" fmla="*/ 2565148 h 6061990"/>
                <a:gd name="connsiteX67" fmla="*/ 1576824 w 9143999"/>
                <a:gd name="connsiteY67" fmla="*/ 2254786 h 6061990"/>
                <a:gd name="connsiteX68" fmla="*/ 2077475 w 9143999"/>
                <a:gd name="connsiteY68" fmla="*/ 2055267 h 6061990"/>
                <a:gd name="connsiteX69" fmla="*/ 2560620 w 9143999"/>
                <a:gd name="connsiteY69" fmla="*/ 1947590 h 6061990"/>
                <a:gd name="connsiteX70" fmla="*/ 3005254 w 9143999"/>
                <a:gd name="connsiteY70" fmla="*/ 1890585 h 6061990"/>
                <a:gd name="connsiteX71" fmla="*/ 3404374 w 9143999"/>
                <a:gd name="connsiteY71" fmla="*/ 1852581 h 6061990"/>
                <a:gd name="connsiteX72" fmla="*/ 3754480 w 9143999"/>
                <a:gd name="connsiteY72" fmla="*/ 1814578 h 6061990"/>
                <a:gd name="connsiteX73" fmla="*/ 4006556 w 9143999"/>
                <a:gd name="connsiteY73" fmla="*/ 1763907 h 6061990"/>
                <a:gd name="connsiteX74" fmla="*/ 4083579 w 9143999"/>
                <a:gd name="connsiteY74" fmla="*/ 1738571 h 6061990"/>
                <a:gd name="connsiteX75" fmla="*/ 4136095 w 9143999"/>
                <a:gd name="connsiteY75" fmla="*/ 1713235 h 6061990"/>
                <a:gd name="connsiteX76" fmla="*/ 4178107 w 9143999"/>
                <a:gd name="connsiteY76" fmla="*/ 1672065 h 6061990"/>
                <a:gd name="connsiteX77" fmla="*/ 4209617 w 9143999"/>
                <a:gd name="connsiteY77" fmla="*/ 1605558 h 6061990"/>
                <a:gd name="connsiteX78" fmla="*/ 4227122 w 9143999"/>
                <a:gd name="connsiteY78" fmla="*/ 1513716 h 6061990"/>
                <a:gd name="connsiteX79" fmla="*/ 4227122 w 9143999"/>
                <a:gd name="connsiteY79" fmla="*/ 1505403 h 6061990"/>
                <a:gd name="connsiteX80" fmla="*/ 4227122 w 9143999"/>
                <a:gd name="connsiteY80" fmla="*/ 1495902 h 6061990"/>
                <a:gd name="connsiteX81" fmla="*/ 4227122 w 9143999"/>
                <a:gd name="connsiteY81" fmla="*/ 1482047 h 6061990"/>
                <a:gd name="connsiteX82" fmla="*/ 4223621 w 9143999"/>
                <a:gd name="connsiteY82" fmla="*/ 1463045 h 6061990"/>
                <a:gd name="connsiteX83" fmla="*/ 4192112 w 9143999"/>
                <a:gd name="connsiteY83" fmla="*/ 1409207 h 6061990"/>
                <a:gd name="connsiteX84" fmla="*/ 4118589 w 9143999"/>
                <a:gd name="connsiteY84" fmla="*/ 1342700 h 6061990"/>
                <a:gd name="connsiteX85" fmla="*/ 3884019 w 9143999"/>
                <a:gd name="connsiteY85" fmla="*/ 1203354 h 6061990"/>
                <a:gd name="connsiteX86" fmla="*/ 3582928 w 9143999"/>
                <a:gd name="connsiteY86" fmla="*/ 1076675 h 6061990"/>
                <a:gd name="connsiteX87" fmla="*/ 3253829 w 9143999"/>
                <a:gd name="connsiteY87" fmla="*/ 965832 h 6061990"/>
                <a:gd name="connsiteX88" fmla="*/ 2543115 w 9143999"/>
                <a:gd name="connsiteY88" fmla="*/ 772647 h 6061990"/>
                <a:gd name="connsiteX89" fmla="*/ 1041163 w 9143999"/>
                <a:gd name="connsiteY89" fmla="*/ 468619 h 6061990"/>
                <a:gd name="connsiteX90" fmla="*/ 0 w 9143999"/>
                <a:gd name="connsiteY90" fmla="*/ 304674 h 6061990"/>
                <a:gd name="connsiteX91" fmla="*/ 0 w 9143999"/>
                <a:gd name="connsiteY91"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6574 w 9143999"/>
                <a:gd name="connsiteY33" fmla="*/ 3366390 h 6061990"/>
                <a:gd name="connsiteX34" fmla="*/ 2410075 w 9143999"/>
                <a:gd name="connsiteY34" fmla="*/ 3371932 h 6061990"/>
                <a:gd name="connsiteX35" fmla="*/ 2445086 w 9143999"/>
                <a:gd name="connsiteY35" fmla="*/ 3470900 h 6061990"/>
                <a:gd name="connsiteX36" fmla="*/ 2529111 w 9143999"/>
                <a:gd name="connsiteY36" fmla="*/ 3575409 h 6061990"/>
                <a:gd name="connsiteX37" fmla="*/ 2886218 w 9143999"/>
                <a:gd name="connsiteY37" fmla="*/ 3828766 h 6061990"/>
                <a:gd name="connsiteX38" fmla="*/ 3414877 w 9143999"/>
                <a:gd name="connsiteY38" fmla="*/ 4075790 h 6061990"/>
                <a:gd name="connsiteX39" fmla="*/ 4034564 w 9143999"/>
                <a:gd name="connsiteY39" fmla="*/ 4294310 h 6061990"/>
                <a:gd name="connsiteX40" fmla="*/ 4706767 w 9143999"/>
                <a:gd name="connsiteY40" fmla="*/ 4487495 h 6061990"/>
                <a:gd name="connsiteX41" fmla="*/ 6128195 w 9143999"/>
                <a:gd name="connsiteY41" fmla="*/ 4810525 h 6061990"/>
                <a:gd name="connsiteX42" fmla="*/ 7609141 w 9143999"/>
                <a:gd name="connsiteY42" fmla="*/ 5070216 h 6061990"/>
                <a:gd name="connsiteX43" fmla="*/ 9118095 w 9143999"/>
                <a:gd name="connsiteY43" fmla="*/ 5285570 h 6061990"/>
                <a:gd name="connsiteX44" fmla="*/ 9143999 w 9143999"/>
                <a:gd name="connsiteY44" fmla="*/ 5288702 h 6061990"/>
                <a:gd name="connsiteX45" fmla="*/ 9143999 w 9143999"/>
                <a:gd name="connsiteY45" fmla="*/ 6061990 h 6061990"/>
                <a:gd name="connsiteX46" fmla="*/ 4752032 w 9143999"/>
                <a:gd name="connsiteY46" fmla="*/ 6061990 h 6061990"/>
                <a:gd name="connsiteX47" fmla="*/ 3828002 w 9143999"/>
                <a:gd name="connsiteY47" fmla="*/ 5760614 h 6061990"/>
                <a:gd name="connsiteX48" fmla="*/ 3071774 w 9143999"/>
                <a:gd name="connsiteY48" fmla="*/ 5475587 h 6061990"/>
                <a:gd name="connsiteX49" fmla="*/ 2329551 w 9143999"/>
                <a:gd name="connsiteY49" fmla="*/ 5136722 h 6061990"/>
                <a:gd name="connsiteX50" fmla="*/ 1615336 w 9143999"/>
                <a:gd name="connsiteY50" fmla="*/ 4712349 h 6061990"/>
                <a:gd name="connsiteX51" fmla="*/ 1282736 w 9143999"/>
                <a:gd name="connsiteY51" fmla="*/ 4446324 h 6061990"/>
                <a:gd name="connsiteX52" fmla="*/ 992148 w 9143999"/>
                <a:gd name="connsiteY52" fmla="*/ 4123294 h 6061990"/>
                <a:gd name="connsiteX53" fmla="*/ 792588 w 9143999"/>
                <a:gd name="connsiteY53" fmla="*/ 3733758 h 6061990"/>
                <a:gd name="connsiteX54" fmla="*/ 761078 w 9143999"/>
                <a:gd name="connsiteY54" fmla="*/ 3296717 h 6061990"/>
                <a:gd name="connsiteX55" fmla="*/ 764579 w 9143999"/>
                <a:gd name="connsiteY55" fmla="*/ 3271381 h 6061990"/>
                <a:gd name="connsiteX56" fmla="*/ 767643 w 9143999"/>
                <a:gd name="connsiteY56" fmla="*/ 3257526 h 6061990"/>
                <a:gd name="connsiteX57" fmla="*/ 771582 w 9143999"/>
                <a:gd name="connsiteY57" fmla="*/ 3242878 h 6061990"/>
                <a:gd name="connsiteX58" fmla="*/ 774645 w 9143999"/>
                <a:gd name="connsiteY58" fmla="*/ 3234565 h 6061990"/>
                <a:gd name="connsiteX59" fmla="*/ 775083 w 9143999"/>
                <a:gd name="connsiteY59" fmla="*/ 3226251 h 6061990"/>
                <a:gd name="connsiteX60" fmla="*/ 775083 w 9143999"/>
                <a:gd name="connsiteY60" fmla="*/ 3223876 h 6061990"/>
                <a:gd name="connsiteX61" fmla="*/ 778146 w 9143999"/>
                <a:gd name="connsiteY61" fmla="*/ 3218334 h 6061990"/>
                <a:gd name="connsiteX62" fmla="*/ 782085 w 9143999"/>
                <a:gd name="connsiteY62" fmla="*/ 3195374 h 6061990"/>
                <a:gd name="connsiteX63" fmla="*/ 813594 w 9143999"/>
                <a:gd name="connsiteY63" fmla="*/ 3106699 h 6061990"/>
                <a:gd name="connsiteX64" fmla="*/ 890617 w 9143999"/>
                <a:gd name="connsiteY64" fmla="*/ 2926182 h 6061990"/>
                <a:gd name="connsiteX65" fmla="*/ 1156698 w 9143999"/>
                <a:gd name="connsiteY65" fmla="*/ 2565148 h 6061990"/>
                <a:gd name="connsiteX66" fmla="*/ 1576824 w 9143999"/>
                <a:gd name="connsiteY66" fmla="*/ 2254786 h 6061990"/>
                <a:gd name="connsiteX67" fmla="*/ 2077475 w 9143999"/>
                <a:gd name="connsiteY67" fmla="*/ 2055267 h 6061990"/>
                <a:gd name="connsiteX68" fmla="*/ 2560620 w 9143999"/>
                <a:gd name="connsiteY68" fmla="*/ 1947590 h 6061990"/>
                <a:gd name="connsiteX69" fmla="*/ 3005254 w 9143999"/>
                <a:gd name="connsiteY69" fmla="*/ 1890585 h 6061990"/>
                <a:gd name="connsiteX70" fmla="*/ 3404374 w 9143999"/>
                <a:gd name="connsiteY70" fmla="*/ 1852581 h 6061990"/>
                <a:gd name="connsiteX71" fmla="*/ 3754480 w 9143999"/>
                <a:gd name="connsiteY71" fmla="*/ 1814578 h 6061990"/>
                <a:gd name="connsiteX72" fmla="*/ 4006556 w 9143999"/>
                <a:gd name="connsiteY72" fmla="*/ 1763907 h 6061990"/>
                <a:gd name="connsiteX73" fmla="*/ 4083579 w 9143999"/>
                <a:gd name="connsiteY73" fmla="*/ 1738571 h 6061990"/>
                <a:gd name="connsiteX74" fmla="*/ 4136095 w 9143999"/>
                <a:gd name="connsiteY74" fmla="*/ 1713235 h 6061990"/>
                <a:gd name="connsiteX75" fmla="*/ 4178107 w 9143999"/>
                <a:gd name="connsiteY75" fmla="*/ 1672065 h 6061990"/>
                <a:gd name="connsiteX76" fmla="*/ 4209617 w 9143999"/>
                <a:gd name="connsiteY76" fmla="*/ 1605558 h 6061990"/>
                <a:gd name="connsiteX77" fmla="*/ 4227122 w 9143999"/>
                <a:gd name="connsiteY77" fmla="*/ 1513716 h 6061990"/>
                <a:gd name="connsiteX78" fmla="*/ 4227122 w 9143999"/>
                <a:gd name="connsiteY78" fmla="*/ 1505403 h 6061990"/>
                <a:gd name="connsiteX79" fmla="*/ 4227122 w 9143999"/>
                <a:gd name="connsiteY79" fmla="*/ 1495902 h 6061990"/>
                <a:gd name="connsiteX80" fmla="*/ 4227122 w 9143999"/>
                <a:gd name="connsiteY80" fmla="*/ 1482047 h 6061990"/>
                <a:gd name="connsiteX81" fmla="*/ 4223621 w 9143999"/>
                <a:gd name="connsiteY81" fmla="*/ 1463045 h 6061990"/>
                <a:gd name="connsiteX82" fmla="*/ 4192112 w 9143999"/>
                <a:gd name="connsiteY82" fmla="*/ 1409207 h 6061990"/>
                <a:gd name="connsiteX83" fmla="*/ 4118589 w 9143999"/>
                <a:gd name="connsiteY83" fmla="*/ 1342700 h 6061990"/>
                <a:gd name="connsiteX84" fmla="*/ 3884019 w 9143999"/>
                <a:gd name="connsiteY84" fmla="*/ 1203354 h 6061990"/>
                <a:gd name="connsiteX85" fmla="*/ 3582928 w 9143999"/>
                <a:gd name="connsiteY85" fmla="*/ 1076675 h 6061990"/>
                <a:gd name="connsiteX86" fmla="*/ 3253829 w 9143999"/>
                <a:gd name="connsiteY86" fmla="*/ 965832 h 6061990"/>
                <a:gd name="connsiteX87" fmla="*/ 2543115 w 9143999"/>
                <a:gd name="connsiteY87" fmla="*/ 772647 h 6061990"/>
                <a:gd name="connsiteX88" fmla="*/ 1041163 w 9143999"/>
                <a:gd name="connsiteY88" fmla="*/ 468619 h 6061990"/>
                <a:gd name="connsiteX89" fmla="*/ 0 w 9143999"/>
                <a:gd name="connsiteY89" fmla="*/ 304674 h 6061990"/>
                <a:gd name="connsiteX90" fmla="*/ 0 w 9143999"/>
                <a:gd name="connsiteY90"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6574 w 9143999"/>
                <a:gd name="connsiteY32" fmla="*/ 3366390 h 6061990"/>
                <a:gd name="connsiteX33" fmla="*/ 2410075 w 9143999"/>
                <a:gd name="connsiteY33" fmla="*/ 3371932 h 6061990"/>
                <a:gd name="connsiteX34" fmla="*/ 2445086 w 9143999"/>
                <a:gd name="connsiteY34" fmla="*/ 3470900 h 6061990"/>
                <a:gd name="connsiteX35" fmla="*/ 2529111 w 9143999"/>
                <a:gd name="connsiteY35" fmla="*/ 3575409 h 6061990"/>
                <a:gd name="connsiteX36" fmla="*/ 2886218 w 9143999"/>
                <a:gd name="connsiteY36" fmla="*/ 3828766 h 6061990"/>
                <a:gd name="connsiteX37" fmla="*/ 3414877 w 9143999"/>
                <a:gd name="connsiteY37" fmla="*/ 4075790 h 6061990"/>
                <a:gd name="connsiteX38" fmla="*/ 4034564 w 9143999"/>
                <a:gd name="connsiteY38" fmla="*/ 4294310 h 6061990"/>
                <a:gd name="connsiteX39" fmla="*/ 4706767 w 9143999"/>
                <a:gd name="connsiteY39" fmla="*/ 4487495 h 6061990"/>
                <a:gd name="connsiteX40" fmla="*/ 6128195 w 9143999"/>
                <a:gd name="connsiteY40" fmla="*/ 4810525 h 6061990"/>
                <a:gd name="connsiteX41" fmla="*/ 7609141 w 9143999"/>
                <a:gd name="connsiteY41" fmla="*/ 5070216 h 6061990"/>
                <a:gd name="connsiteX42" fmla="*/ 9118095 w 9143999"/>
                <a:gd name="connsiteY42" fmla="*/ 5285570 h 6061990"/>
                <a:gd name="connsiteX43" fmla="*/ 9143999 w 9143999"/>
                <a:gd name="connsiteY43" fmla="*/ 5288702 h 6061990"/>
                <a:gd name="connsiteX44" fmla="*/ 9143999 w 9143999"/>
                <a:gd name="connsiteY44" fmla="*/ 6061990 h 6061990"/>
                <a:gd name="connsiteX45" fmla="*/ 4752032 w 9143999"/>
                <a:gd name="connsiteY45" fmla="*/ 6061990 h 6061990"/>
                <a:gd name="connsiteX46" fmla="*/ 3828002 w 9143999"/>
                <a:gd name="connsiteY46" fmla="*/ 5760614 h 6061990"/>
                <a:gd name="connsiteX47" fmla="*/ 3071774 w 9143999"/>
                <a:gd name="connsiteY47" fmla="*/ 5475587 h 6061990"/>
                <a:gd name="connsiteX48" fmla="*/ 2329551 w 9143999"/>
                <a:gd name="connsiteY48" fmla="*/ 5136722 h 6061990"/>
                <a:gd name="connsiteX49" fmla="*/ 1615336 w 9143999"/>
                <a:gd name="connsiteY49" fmla="*/ 4712349 h 6061990"/>
                <a:gd name="connsiteX50" fmla="*/ 1282736 w 9143999"/>
                <a:gd name="connsiteY50" fmla="*/ 4446324 h 6061990"/>
                <a:gd name="connsiteX51" fmla="*/ 992148 w 9143999"/>
                <a:gd name="connsiteY51" fmla="*/ 4123294 h 6061990"/>
                <a:gd name="connsiteX52" fmla="*/ 792588 w 9143999"/>
                <a:gd name="connsiteY52" fmla="*/ 3733758 h 6061990"/>
                <a:gd name="connsiteX53" fmla="*/ 761078 w 9143999"/>
                <a:gd name="connsiteY53" fmla="*/ 3296717 h 6061990"/>
                <a:gd name="connsiteX54" fmla="*/ 764579 w 9143999"/>
                <a:gd name="connsiteY54" fmla="*/ 3271381 h 6061990"/>
                <a:gd name="connsiteX55" fmla="*/ 767643 w 9143999"/>
                <a:gd name="connsiteY55" fmla="*/ 3257526 h 6061990"/>
                <a:gd name="connsiteX56" fmla="*/ 771582 w 9143999"/>
                <a:gd name="connsiteY56" fmla="*/ 3242878 h 6061990"/>
                <a:gd name="connsiteX57" fmla="*/ 774645 w 9143999"/>
                <a:gd name="connsiteY57" fmla="*/ 3234565 h 6061990"/>
                <a:gd name="connsiteX58" fmla="*/ 775083 w 9143999"/>
                <a:gd name="connsiteY58" fmla="*/ 3226251 h 6061990"/>
                <a:gd name="connsiteX59" fmla="*/ 775083 w 9143999"/>
                <a:gd name="connsiteY59" fmla="*/ 3223876 h 6061990"/>
                <a:gd name="connsiteX60" fmla="*/ 778146 w 9143999"/>
                <a:gd name="connsiteY60" fmla="*/ 3218334 h 6061990"/>
                <a:gd name="connsiteX61" fmla="*/ 782085 w 9143999"/>
                <a:gd name="connsiteY61" fmla="*/ 3195374 h 6061990"/>
                <a:gd name="connsiteX62" fmla="*/ 813594 w 9143999"/>
                <a:gd name="connsiteY62" fmla="*/ 3106699 h 6061990"/>
                <a:gd name="connsiteX63" fmla="*/ 890617 w 9143999"/>
                <a:gd name="connsiteY63" fmla="*/ 2926182 h 6061990"/>
                <a:gd name="connsiteX64" fmla="*/ 1156698 w 9143999"/>
                <a:gd name="connsiteY64" fmla="*/ 2565148 h 6061990"/>
                <a:gd name="connsiteX65" fmla="*/ 1576824 w 9143999"/>
                <a:gd name="connsiteY65" fmla="*/ 2254786 h 6061990"/>
                <a:gd name="connsiteX66" fmla="*/ 2077475 w 9143999"/>
                <a:gd name="connsiteY66" fmla="*/ 2055267 h 6061990"/>
                <a:gd name="connsiteX67" fmla="*/ 2560620 w 9143999"/>
                <a:gd name="connsiteY67" fmla="*/ 1947590 h 6061990"/>
                <a:gd name="connsiteX68" fmla="*/ 3005254 w 9143999"/>
                <a:gd name="connsiteY68" fmla="*/ 1890585 h 6061990"/>
                <a:gd name="connsiteX69" fmla="*/ 3404374 w 9143999"/>
                <a:gd name="connsiteY69" fmla="*/ 1852581 h 6061990"/>
                <a:gd name="connsiteX70" fmla="*/ 3754480 w 9143999"/>
                <a:gd name="connsiteY70" fmla="*/ 1814578 h 6061990"/>
                <a:gd name="connsiteX71" fmla="*/ 4006556 w 9143999"/>
                <a:gd name="connsiteY71" fmla="*/ 1763907 h 6061990"/>
                <a:gd name="connsiteX72" fmla="*/ 4083579 w 9143999"/>
                <a:gd name="connsiteY72" fmla="*/ 1738571 h 6061990"/>
                <a:gd name="connsiteX73" fmla="*/ 4136095 w 9143999"/>
                <a:gd name="connsiteY73" fmla="*/ 1713235 h 6061990"/>
                <a:gd name="connsiteX74" fmla="*/ 4178107 w 9143999"/>
                <a:gd name="connsiteY74" fmla="*/ 1672065 h 6061990"/>
                <a:gd name="connsiteX75" fmla="*/ 4209617 w 9143999"/>
                <a:gd name="connsiteY75" fmla="*/ 1605558 h 6061990"/>
                <a:gd name="connsiteX76" fmla="*/ 4227122 w 9143999"/>
                <a:gd name="connsiteY76" fmla="*/ 1513716 h 6061990"/>
                <a:gd name="connsiteX77" fmla="*/ 4227122 w 9143999"/>
                <a:gd name="connsiteY77" fmla="*/ 1505403 h 6061990"/>
                <a:gd name="connsiteX78" fmla="*/ 4227122 w 9143999"/>
                <a:gd name="connsiteY78" fmla="*/ 1495902 h 6061990"/>
                <a:gd name="connsiteX79" fmla="*/ 4227122 w 9143999"/>
                <a:gd name="connsiteY79" fmla="*/ 1482047 h 6061990"/>
                <a:gd name="connsiteX80" fmla="*/ 4223621 w 9143999"/>
                <a:gd name="connsiteY80" fmla="*/ 1463045 h 6061990"/>
                <a:gd name="connsiteX81" fmla="*/ 4192112 w 9143999"/>
                <a:gd name="connsiteY81" fmla="*/ 1409207 h 6061990"/>
                <a:gd name="connsiteX82" fmla="*/ 4118589 w 9143999"/>
                <a:gd name="connsiteY82" fmla="*/ 1342700 h 6061990"/>
                <a:gd name="connsiteX83" fmla="*/ 3884019 w 9143999"/>
                <a:gd name="connsiteY83" fmla="*/ 1203354 h 6061990"/>
                <a:gd name="connsiteX84" fmla="*/ 3582928 w 9143999"/>
                <a:gd name="connsiteY84" fmla="*/ 1076675 h 6061990"/>
                <a:gd name="connsiteX85" fmla="*/ 3253829 w 9143999"/>
                <a:gd name="connsiteY85" fmla="*/ 965832 h 6061990"/>
                <a:gd name="connsiteX86" fmla="*/ 2543115 w 9143999"/>
                <a:gd name="connsiteY86" fmla="*/ 772647 h 6061990"/>
                <a:gd name="connsiteX87" fmla="*/ 1041163 w 9143999"/>
                <a:gd name="connsiteY87" fmla="*/ 468619 h 6061990"/>
                <a:gd name="connsiteX88" fmla="*/ 0 w 9143999"/>
                <a:gd name="connsiteY88" fmla="*/ 304674 h 6061990"/>
                <a:gd name="connsiteX89" fmla="*/ 0 w 9143999"/>
                <a:gd name="connsiteY89"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66390 h 6061990"/>
                <a:gd name="connsiteX32" fmla="*/ 2410075 w 9143999"/>
                <a:gd name="connsiteY32" fmla="*/ 3371932 h 6061990"/>
                <a:gd name="connsiteX33" fmla="*/ 2445086 w 9143999"/>
                <a:gd name="connsiteY33" fmla="*/ 3470900 h 6061990"/>
                <a:gd name="connsiteX34" fmla="*/ 2529111 w 9143999"/>
                <a:gd name="connsiteY34" fmla="*/ 3575409 h 6061990"/>
                <a:gd name="connsiteX35" fmla="*/ 2886218 w 9143999"/>
                <a:gd name="connsiteY35" fmla="*/ 3828766 h 6061990"/>
                <a:gd name="connsiteX36" fmla="*/ 3414877 w 9143999"/>
                <a:gd name="connsiteY36" fmla="*/ 4075790 h 6061990"/>
                <a:gd name="connsiteX37" fmla="*/ 4034564 w 9143999"/>
                <a:gd name="connsiteY37" fmla="*/ 4294310 h 6061990"/>
                <a:gd name="connsiteX38" fmla="*/ 4706767 w 9143999"/>
                <a:gd name="connsiteY38" fmla="*/ 4487495 h 6061990"/>
                <a:gd name="connsiteX39" fmla="*/ 6128195 w 9143999"/>
                <a:gd name="connsiteY39" fmla="*/ 4810525 h 6061990"/>
                <a:gd name="connsiteX40" fmla="*/ 7609141 w 9143999"/>
                <a:gd name="connsiteY40" fmla="*/ 5070216 h 6061990"/>
                <a:gd name="connsiteX41" fmla="*/ 9118095 w 9143999"/>
                <a:gd name="connsiteY41" fmla="*/ 5285570 h 6061990"/>
                <a:gd name="connsiteX42" fmla="*/ 9143999 w 9143999"/>
                <a:gd name="connsiteY42" fmla="*/ 5288702 h 6061990"/>
                <a:gd name="connsiteX43" fmla="*/ 9143999 w 9143999"/>
                <a:gd name="connsiteY43" fmla="*/ 6061990 h 6061990"/>
                <a:gd name="connsiteX44" fmla="*/ 4752032 w 9143999"/>
                <a:gd name="connsiteY44" fmla="*/ 6061990 h 6061990"/>
                <a:gd name="connsiteX45" fmla="*/ 3828002 w 9143999"/>
                <a:gd name="connsiteY45" fmla="*/ 5760614 h 6061990"/>
                <a:gd name="connsiteX46" fmla="*/ 3071774 w 9143999"/>
                <a:gd name="connsiteY46" fmla="*/ 5475587 h 6061990"/>
                <a:gd name="connsiteX47" fmla="*/ 2329551 w 9143999"/>
                <a:gd name="connsiteY47" fmla="*/ 5136722 h 6061990"/>
                <a:gd name="connsiteX48" fmla="*/ 1615336 w 9143999"/>
                <a:gd name="connsiteY48" fmla="*/ 4712349 h 6061990"/>
                <a:gd name="connsiteX49" fmla="*/ 1282736 w 9143999"/>
                <a:gd name="connsiteY49" fmla="*/ 4446324 h 6061990"/>
                <a:gd name="connsiteX50" fmla="*/ 992148 w 9143999"/>
                <a:gd name="connsiteY50" fmla="*/ 4123294 h 6061990"/>
                <a:gd name="connsiteX51" fmla="*/ 792588 w 9143999"/>
                <a:gd name="connsiteY51" fmla="*/ 3733758 h 6061990"/>
                <a:gd name="connsiteX52" fmla="*/ 761078 w 9143999"/>
                <a:gd name="connsiteY52" fmla="*/ 3296717 h 6061990"/>
                <a:gd name="connsiteX53" fmla="*/ 764579 w 9143999"/>
                <a:gd name="connsiteY53" fmla="*/ 3271381 h 6061990"/>
                <a:gd name="connsiteX54" fmla="*/ 767643 w 9143999"/>
                <a:gd name="connsiteY54" fmla="*/ 3257526 h 6061990"/>
                <a:gd name="connsiteX55" fmla="*/ 771582 w 9143999"/>
                <a:gd name="connsiteY55" fmla="*/ 3242878 h 6061990"/>
                <a:gd name="connsiteX56" fmla="*/ 774645 w 9143999"/>
                <a:gd name="connsiteY56" fmla="*/ 3234565 h 6061990"/>
                <a:gd name="connsiteX57" fmla="*/ 775083 w 9143999"/>
                <a:gd name="connsiteY57" fmla="*/ 3226251 h 6061990"/>
                <a:gd name="connsiteX58" fmla="*/ 775083 w 9143999"/>
                <a:gd name="connsiteY58" fmla="*/ 3223876 h 6061990"/>
                <a:gd name="connsiteX59" fmla="*/ 778146 w 9143999"/>
                <a:gd name="connsiteY59" fmla="*/ 3218334 h 6061990"/>
                <a:gd name="connsiteX60" fmla="*/ 782085 w 9143999"/>
                <a:gd name="connsiteY60" fmla="*/ 3195374 h 6061990"/>
                <a:gd name="connsiteX61" fmla="*/ 813594 w 9143999"/>
                <a:gd name="connsiteY61" fmla="*/ 3106699 h 6061990"/>
                <a:gd name="connsiteX62" fmla="*/ 890617 w 9143999"/>
                <a:gd name="connsiteY62" fmla="*/ 2926182 h 6061990"/>
                <a:gd name="connsiteX63" fmla="*/ 1156698 w 9143999"/>
                <a:gd name="connsiteY63" fmla="*/ 2565148 h 6061990"/>
                <a:gd name="connsiteX64" fmla="*/ 1576824 w 9143999"/>
                <a:gd name="connsiteY64" fmla="*/ 2254786 h 6061990"/>
                <a:gd name="connsiteX65" fmla="*/ 2077475 w 9143999"/>
                <a:gd name="connsiteY65" fmla="*/ 2055267 h 6061990"/>
                <a:gd name="connsiteX66" fmla="*/ 2560620 w 9143999"/>
                <a:gd name="connsiteY66" fmla="*/ 1947590 h 6061990"/>
                <a:gd name="connsiteX67" fmla="*/ 3005254 w 9143999"/>
                <a:gd name="connsiteY67" fmla="*/ 1890585 h 6061990"/>
                <a:gd name="connsiteX68" fmla="*/ 3404374 w 9143999"/>
                <a:gd name="connsiteY68" fmla="*/ 1852581 h 6061990"/>
                <a:gd name="connsiteX69" fmla="*/ 3754480 w 9143999"/>
                <a:gd name="connsiteY69" fmla="*/ 1814578 h 6061990"/>
                <a:gd name="connsiteX70" fmla="*/ 4006556 w 9143999"/>
                <a:gd name="connsiteY70" fmla="*/ 1763907 h 6061990"/>
                <a:gd name="connsiteX71" fmla="*/ 4083579 w 9143999"/>
                <a:gd name="connsiteY71" fmla="*/ 1738571 h 6061990"/>
                <a:gd name="connsiteX72" fmla="*/ 4136095 w 9143999"/>
                <a:gd name="connsiteY72" fmla="*/ 1713235 h 6061990"/>
                <a:gd name="connsiteX73" fmla="*/ 4178107 w 9143999"/>
                <a:gd name="connsiteY73" fmla="*/ 1672065 h 6061990"/>
                <a:gd name="connsiteX74" fmla="*/ 4209617 w 9143999"/>
                <a:gd name="connsiteY74" fmla="*/ 1605558 h 6061990"/>
                <a:gd name="connsiteX75" fmla="*/ 4227122 w 9143999"/>
                <a:gd name="connsiteY75" fmla="*/ 1513716 h 6061990"/>
                <a:gd name="connsiteX76" fmla="*/ 4227122 w 9143999"/>
                <a:gd name="connsiteY76" fmla="*/ 1505403 h 6061990"/>
                <a:gd name="connsiteX77" fmla="*/ 4227122 w 9143999"/>
                <a:gd name="connsiteY77" fmla="*/ 1495902 h 6061990"/>
                <a:gd name="connsiteX78" fmla="*/ 4227122 w 9143999"/>
                <a:gd name="connsiteY78" fmla="*/ 1482047 h 6061990"/>
                <a:gd name="connsiteX79" fmla="*/ 4223621 w 9143999"/>
                <a:gd name="connsiteY79" fmla="*/ 1463045 h 6061990"/>
                <a:gd name="connsiteX80" fmla="*/ 4192112 w 9143999"/>
                <a:gd name="connsiteY80" fmla="*/ 1409207 h 6061990"/>
                <a:gd name="connsiteX81" fmla="*/ 4118589 w 9143999"/>
                <a:gd name="connsiteY81" fmla="*/ 1342700 h 6061990"/>
                <a:gd name="connsiteX82" fmla="*/ 3884019 w 9143999"/>
                <a:gd name="connsiteY82" fmla="*/ 1203354 h 6061990"/>
                <a:gd name="connsiteX83" fmla="*/ 3582928 w 9143999"/>
                <a:gd name="connsiteY83" fmla="*/ 1076675 h 6061990"/>
                <a:gd name="connsiteX84" fmla="*/ 3253829 w 9143999"/>
                <a:gd name="connsiteY84" fmla="*/ 965832 h 6061990"/>
                <a:gd name="connsiteX85" fmla="*/ 2543115 w 9143999"/>
                <a:gd name="connsiteY85" fmla="*/ 772647 h 6061990"/>
                <a:gd name="connsiteX86" fmla="*/ 1041163 w 9143999"/>
                <a:gd name="connsiteY86" fmla="*/ 468619 h 6061990"/>
                <a:gd name="connsiteX87" fmla="*/ 0 w 9143999"/>
                <a:gd name="connsiteY87" fmla="*/ 304674 h 6061990"/>
                <a:gd name="connsiteX88" fmla="*/ 0 w 9143999"/>
                <a:gd name="connsiteY88"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10075 w 9143999"/>
                <a:gd name="connsiteY31" fmla="*/ 3371932 h 6061990"/>
                <a:gd name="connsiteX32" fmla="*/ 2445086 w 9143999"/>
                <a:gd name="connsiteY32" fmla="*/ 3470900 h 6061990"/>
                <a:gd name="connsiteX33" fmla="*/ 2529111 w 9143999"/>
                <a:gd name="connsiteY33" fmla="*/ 3575409 h 6061990"/>
                <a:gd name="connsiteX34" fmla="*/ 2886218 w 9143999"/>
                <a:gd name="connsiteY34" fmla="*/ 3828766 h 6061990"/>
                <a:gd name="connsiteX35" fmla="*/ 3414877 w 9143999"/>
                <a:gd name="connsiteY35" fmla="*/ 4075790 h 6061990"/>
                <a:gd name="connsiteX36" fmla="*/ 4034564 w 9143999"/>
                <a:gd name="connsiteY36" fmla="*/ 4294310 h 6061990"/>
                <a:gd name="connsiteX37" fmla="*/ 4706767 w 9143999"/>
                <a:gd name="connsiteY37" fmla="*/ 4487495 h 6061990"/>
                <a:gd name="connsiteX38" fmla="*/ 6128195 w 9143999"/>
                <a:gd name="connsiteY38" fmla="*/ 4810525 h 6061990"/>
                <a:gd name="connsiteX39" fmla="*/ 7609141 w 9143999"/>
                <a:gd name="connsiteY39" fmla="*/ 5070216 h 6061990"/>
                <a:gd name="connsiteX40" fmla="*/ 9118095 w 9143999"/>
                <a:gd name="connsiteY40" fmla="*/ 5285570 h 6061990"/>
                <a:gd name="connsiteX41" fmla="*/ 9143999 w 9143999"/>
                <a:gd name="connsiteY41" fmla="*/ 5288702 h 6061990"/>
                <a:gd name="connsiteX42" fmla="*/ 9143999 w 9143999"/>
                <a:gd name="connsiteY42" fmla="*/ 6061990 h 6061990"/>
                <a:gd name="connsiteX43" fmla="*/ 4752032 w 9143999"/>
                <a:gd name="connsiteY43" fmla="*/ 6061990 h 6061990"/>
                <a:gd name="connsiteX44" fmla="*/ 3828002 w 9143999"/>
                <a:gd name="connsiteY44" fmla="*/ 5760614 h 6061990"/>
                <a:gd name="connsiteX45" fmla="*/ 3071774 w 9143999"/>
                <a:gd name="connsiteY45" fmla="*/ 5475587 h 6061990"/>
                <a:gd name="connsiteX46" fmla="*/ 2329551 w 9143999"/>
                <a:gd name="connsiteY46" fmla="*/ 5136722 h 6061990"/>
                <a:gd name="connsiteX47" fmla="*/ 1615336 w 9143999"/>
                <a:gd name="connsiteY47" fmla="*/ 4712349 h 6061990"/>
                <a:gd name="connsiteX48" fmla="*/ 1282736 w 9143999"/>
                <a:gd name="connsiteY48" fmla="*/ 4446324 h 6061990"/>
                <a:gd name="connsiteX49" fmla="*/ 992148 w 9143999"/>
                <a:gd name="connsiteY49" fmla="*/ 4123294 h 6061990"/>
                <a:gd name="connsiteX50" fmla="*/ 792588 w 9143999"/>
                <a:gd name="connsiteY50" fmla="*/ 3733758 h 6061990"/>
                <a:gd name="connsiteX51" fmla="*/ 761078 w 9143999"/>
                <a:gd name="connsiteY51" fmla="*/ 3296717 h 6061990"/>
                <a:gd name="connsiteX52" fmla="*/ 764579 w 9143999"/>
                <a:gd name="connsiteY52" fmla="*/ 3271381 h 6061990"/>
                <a:gd name="connsiteX53" fmla="*/ 767643 w 9143999"/>
                <a:gd name="connsiteY53" fmla="*/ 3257526 h 6061990"/>
                <a:gd name="connsiteX54" fmla="*/ 771582 w 9143999"/>
                <a:gd name="connsiteY54" fmla="*/ 3242878 h 6061990"/>
                <a:gd name="connsiteX55" fmla="*/ 774645 w 9143999"/>
                <a:gd name="connsiteY55" fmla="*/ 3234565 h 6061990"/>
                <a:gd name="connsiteX56" fmla="*/ 775083 w 9143999"/>
                <a:gd name="connsiteY56" fmla="*/ 3226251 h 6061990"/>
                <a:gd name="connsiteX57" fmla="*/ 775083 w 9143999"/>
                <a:gd name="connsiteY57" fmla="*/ 3223876 h 6061990"/>
                <a:gd name="connsiteX58" fmla="*/ 778146 w 9143999"/>
                <a:gd name="connsiteY58" fmla="*/ 3218334 h 6061990"/>
                <a:gd name="connsiteX59" fmla="*/ 782085 w 9143999"/>
                <a:gd name="connsiteY59" fmla="*/ 3195374 h 6061990"/>
                <a:gd name="connsiteX60" fmla="*/ 813594 w 9143999"/>
                <a:gd name="connsiteY60" fmla="*/ 3106699 h 6061990"/>
                <a:gd name="connsiteX61" fmla="*/ 890617 w 9143999"/>
                <a:gd name="connsiteY61" fmla="*/ 2926182 h 6061990"/>
                <a:gd name="connsiteX62" fmla="*/ 1156698 w 9143999"/>
                <a:gd name="connsiteY62" fmla="*/ 2565148 h 6061990"/>
                <a:gd name="connsiteX63" fmla="*/ 1576824 w 9143999"/>
                <a:gd name="connsiteY63" fmla="*/ 2254786 h 6061990"/>
                <a:gd name="connsiteX64" fmla="*/ 2077475 w 9143999"/>
                <a:gd name="connsiteY64" fmla="*/ 2055267 h 6061990"/>
                <a:gd name="connsiteX65" fmla="*/ 2560620 w 9143999"/>
                <a:gd name="connsiteY65" fmla="*/ 1947590 h 6061990"/>
                <a:gd name="connsiteX66" fmla="*/ 3005254 w 9143999"/>
                <a:gd name="connsiteY66" fmla="*/ 1890585 h 6061990"/>
                <a:gd name="connsiteX67" fmla="*/ 3404374 w 9143999"/>
                <a:gd name="connsiteY67" fmla="*/ 1852581 h 6061990"/>
                <a:gd name="connsiteX68" fmla="*/ 3754480 w 9143999"/>
                <a:gd name="connsiteY68" fmla="*/ 1814578 h 6061990"/>
                <a:gd name="connsiteX69" fmla="*/ 4006556 w 9143999"/>
                <a:gd name="connsiteY69" fmla="*/ 1763907 h 6061990"/>
                <a:gd name="connsiteX70" fmla="*/ 4083579 w 9143999"/>
                <a:gd name="connsiteY70" fmla="*/ 1738571 h 6061990"/>
                <a:gd name="connsiteX71" fmla="*/ 4136095 w 9143999"/>
                <a:gd name="connsiteY71" fmla="*/ 1713235 h 6061990"/>
                <a:gd name="connsiteX72" fmla="*/ 4178107 w 9143999"/>
                <a:gd name="connsiteY72" fmla="*/ 1672065 h 6061990"/>
                <a:gd name="connsiteX73" fmla="*/ 4209617 w 9143999"/>
                <a:gd name="connsiteY73" fmla="*/ 1605558 h 6061990"/>
                <a:gd name="connsiteX74" fmla="*/ 4227122 w 9143999"/>
                <a:gd name="connsiteY74" fmla="*/ 1513716 h 6061990"/>
                <a:gd name="connsiteX75" fmla="*/ 4227122 w 9143999"/>
                <a:gd name="connsiteY75" fmla="*/ 1505403 h 6061990"/>
                <a:gd name="connsiteX76" fmla="*/ 4227122 w 9143999"/>
                <a:gd name="connsiteY76" fmla="*/ 1495902 h 6061990"/>
                <a:gd name="connsiteX77" fmla="*/ 4227122 w 9143999"/>
                <a:gd name="connsiteY77" fmla="*/ 1482047 h 6061990"/>
                <a:gd name="connsiteX78" fmla="*/ 4223621 w 9143999"/>
                <a:gd name="connsiteY78" fmla="*/ 1463045 h 6061990"/>
                <a:gd name="connsiteX79" fmla="*/ 4192112 w 9143999"/>
                <a:gd name="connsiteY79" fmla="*/ 1409207 h 6061990"/>
                <a:gd name="connsiteX80" fmla="*/ 4118589 w 9143999"/>
                <a:gd name="connsiteY80" fmla="*/ 1342700 h 6061990"/>
                <a:gd name="connsiteX81" fmla="*/ 3884019 w 9143999"/>
                <a:gd name="connsiteY81" fmla="*/ 1203354 h 6061990"/>
                <a:gd name="connsiteX82" fmla="*/ 3582928 w 9143999"/>
                <a:gd name="connsiteY82" fmla="*/ 1076675 h 6061990"/>
                <a:gd name="connsiteX83" fmla="*/ 3253829 w 9143999"/>
                <a:gd name="connsiteY83" fmla="*/ 965832 h 6061990"/>
                <a:gd name="connsiteX84" fmla="*/ 2543115 w 9143999"/>
                <a:gd name="connsiteY84" fmla="*/ 772647 h 6061990"/>
                <a:gd name="connsiteX85" fmla="*/ 1041163 w 9143999"/>
                <a:gd name="connsiteY85" fmla="*/ 468619 h 6061990"/>
                <a:gd name="connsiteX86" fmla="*/ 0 w 9143999"/>
                <a:gd name="connsiteY86" fmla="*/ 304674 h 6061990"/>
                <a:gd name="connsiteX87" fmla="*/ 0 w 9143999"/>
                <a:gd name="connsiteY87"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45086 w 9143999"/>
                <a:gd name="connsiteY31" fmla="*/ 3470900 h 6061990"/>
                <a:gd name="connsiteX32" fmla="*/ 2529111 w 9143999"/>
                <a:gd name="connsiteY32" fmla="*/ 3575409 h 6061990"/>
                <a:gd name="connsiteX33" fmla="*/ 2886218 w 9143999"/>
                <a:gd name="connsiteY33" fmla="*/ 3828766 h 6061990"/>
                <a:gd name="connsiteX34" fmla="*/ 3414877 w 9143999"/>
                <a:gd name="connsiteY34" fmla="*/ 4075790 h 6061990"/>
                <a:gd name="connsiteX35" fmla="*/ 4034564 w 9143999"/>
                <a:gd name="connsiteY35" fmla="*/ 4294310 h 6061990"/>
                <a:gd name="connsiteX36" fmla="*/ 4706767 w 9143999"/>
                <a:gd name="connsiteY36" fmla="*/ 4487495 h 6061990"/>
                <a:gd name="connsiteX37" fmla="*/ 6128195 w 9143999"/>
                <a:gd name="connsiteY37" fmla="*/ 4810525 h 6061990"/>
                <a:gd name="connsiteX38" fmla="*/ 7609141 w 9143999"/>
                <a:gd name="connsiteY38" fmla="*/ 5070216 h 6061990"/>
                <a:gd name="connsiteX39" fmla="*/ 9118095 w 9143999"/>
                <a:gd name="connsiteY39" fmla="*/ 5285570 h 6061990"/>
                <a:gd name="connsiteX40" fmla="*/ 9143999 w 9143999"/>
                <a:gd name="connsiteY40" fmla="*/ 5288702 h 6061990"/>
                <a:gd name="connsiteX41" fmla="*/ 9143999 w 9143999"/>
                <a:gd name="connsiteY41" fmla="*/ 6061990 h 6061990"/>
                <a:gd name="connsiteX42" fmla="*/ 4752032 w 9143999"/>
                <a:gd name="connsiteY42" fmla="*/ 6061990 h 6061990"/>
                <a:gd name="connsiteX43" fmla="*/ 3828002 w 9143999"/>
                <a:gd name="connsiteY43" fmla="*/ 5760614 h 6061990"/>
                <a:gd name="connsiteX44" fmla="*/ 3071774 w 9143999"/>
                <a:gd name="connsiteY44" fmla="*/ 5475587 h 6061990"/>
                <a:gd name="connsiteX45" fmla="*/ 2329551 w 9143999"/>
                <a:gd name="connsiteY45" fmla="*/ 5136722 h 6061990"/>
                <a:gd name="connsiteX46" fmla="*/ 1615336 w 9143999"/>
                <a:gd name="connsiteY46" fmla="*/ 4712349 h 6061990"/>
                <a:gd name="connsiteX47" fmla="*/ 1282736 w 9143999"/>
                <a:gd name="connsiteY47" fmla="*/ 4446324 h 6061990"/>
                <a:gd name="connsiteX48" fmla="*/ 992148 w 9143999"/>
                <a:gd name="connsiteY48" fmla="*/ 4123294 h 6061990"/>
                <a:gd name="connsiteX49" fmla="*/ 792588 w 9143999"/>
                <a:gd name="connsiteY49" fmla="*/ 3733758 h 6061990"/>
                <a:gd name="connsiteX50" fmla="*/ 761078 w 9143999"/>
                <a:gd name="connsiteY50" fmla="*/ 3296717 h 6061990"/>
                <a:gd name="connsiteX51" fmla="*/ 764579 w 9143999"/>
                <a:gd name="connsiteY51" fmla="*/ 3271381 h 6061990"/>
                <a:gd name="connsiteX52" fmla="*/ 767643 w 9143999"/>
                <a:gd name="connsiteY52" fmla="*/ 3257526 h 6061990"/>
                <a:gd name="connsiteX53" fmla="*/ 771582 w 9143999"/>
                <a:gd name="connsiteY53" fmla="*/ 3242878 h 6061990"/>
                <a:gd name="connsiteX54" fmla="*/ 774645 w 9143999"/>
                <a:gd name="connsiteY54" fmla="*/ 3234565 h 6061990"/>
                <a:gd name="connsiteX55" fmla="*/ 775083 w 9143999"/>
                <a:gd name="connsiteY55" fmla="*/ 3226251 h 6061990"/>
                <a:gd name="connsiteX56" fmla="*/ 775083 w 9143999"/>
                <a:gd name="connsiteY56" fmla="*/ 3223876 h 6061990"/>
                <a:gd name="connsiteX57" fmla="*/ 778146 w 9143999"/>
                <a:gd name="connsiteY57" fmla="*/ 3218334 h 6061990"/>
                <a:gd name="connsiteX58" fmla="*/ 782085 w 9143999"/>
                <a:gd name="connsiteY58" fmla="*/ 3195374 h 6061990"/>
                <a:gd name="connsiteX59" fmla="*/ 813594 w 9143999"/>
                <a:gd name="connsiteY59" fmla="*/ 3106699 h 6061990"/>
                <a:gd name="connsiteX60" fmla="*/ 890617 w 9143999"/>
                <a:gd name="connsiteY60" fmla="*/ 2926182 h 6061990"/>
                <a:gd name="connsiteX61" fmla="*/ 1156698 w 9143999"/>
                <a:gd name="connsiteY61" fmla="*/ 2565148 h 6061990"/>
                <a:gd name="connsiteX62" fmla="*/ 1576824 w 9143999"/>
                <a:gd name="connsiteY62" fmla="*/ 2254786 h 6061990"/>
                <a:gd name="connsiteX63" fmla="*/ 2077475 w 9143999"/>
                <a:gd name="connsiteY63" fmla="*/ 2055267 h 6061990"/>
                <a:gd name="connsiteX64" fmla="*/ 2560620 w 9143999"/>
                <a:gd name="connsiteY64" fmla="*/ 1947590 h 6061990"/>
                <a:gd name="connsiteX65" fmla="*/ 3005254 w 9143999"/>
                <a:gd name="connsiteY65" fmla="*/ 1890585 h 6061990"/>
                <a:gd name="connsiteX66" fmla="*/ 3404374 w 9143999"/>
                <a:gd name="connsiteY66" fmla="*/ 1852581 h 6061990"/>
                <a:gd name="connsiteX67" fmla="*/ 3754480 w 9143999"/>
                <a:gd name="connsiteY67" fmla="*/ 1814578 h 6061990"/>
                <a:gd name="connsiteX68" fmla="*/ 4006556 w 9143999"/>
                <a:gd name="connsiteY68" fmla="*/ 1763907 h 6061990"/>
                <a:gd name="connsiteX69" fmla="*/ 4083579 w 9143999"/>
                <a:gd name="connsiteY69" fmla="*/ 1738571 h 6061990"/>
                <a:gd name="connsiteX70" fmla="*/ 4136095 w 9143999"/>
                <a:gd name="connsiteY70" fmla="*/ 1713235 h 6061990"/>
                <a:gd name="connsiteX71" fmla="*/ 4178107 w 9143999"/>
                <a:gd name="connsiteY71" fmla="*/ 1672065 h 6061990"/>
                <a:gd name="connsiteX72" fmla="*/ 4209617 w 9143999"/>
                <a:gd name="connsiteY72" fmla="*/ 1605558 h 6061990"/>
                <a:gd name="connsiteX73" fmla="*/ 4227122 w 9143999"/>
                <a:gd name="connsiteY73" fmla="*/ 1513716 h 6061990"/>
                <a:gd name="connsiteX74" fmla="*/ 4227122 w 9143999"/>
                <a:gd name="connsiteY74" fmla="*/ 1505403 h 6061990"/>
                <a:gd name="connsiteX75" fmla="*/ 4227122 w 9143999"/>
                <a:gd name="connsiteY75" fmla="*/ 1495902 h 6061990"/>
                <a:gd name="connsiteX76" fmla="*/ 4227122 w 9143999"/>
                <a:gd name="connsiteY76" fmla="*/ 1482047 h 6061990"/>
                <a:gd name="connsiteX77" fmla="*/ 4223621 w 9143999"/>
                <a:gd name="connsiteY77" fmla="*/ 1463045 h 6061990"/>
                <a:gd name="connsiteX78" fmla="*/ 4192112 w 9143999"/>
                <a:gd name="connsiteY78" fmla="*/ 1409207 h 6061990"/>
                <a:gd name="connsiteX79" fmla="*/ 4118589 w 9143999"/>
                <a:gd name="connsiteY79" fmla="*/ 1342700 h 6061990"/>
                <a:gd name="connsiteX80" fmla="*/ 3884019 w 9143999"/>
                <a:gd name="connsiteY80" fmla="*/ 1203354 h 6061990"/>
                <a:gd name="connsiteX81" fmla="*/ 3582928 w 9143999"/>
                <a:gd name="connsiteY81" fmla="*/ 1076675 h 6061990"/>
                <a:gd name="connsiteX82" fmla="*/ 3253829 w 9143999"/>
                <a:gd name="connsiteY82" fmla="*/ 965832 h 6061990"/>
                <a:gd name="connsiteX83" fmla="*/ 2543115 w 9143999"/>
                <a:gd name="connsiteY83" fmla="*/ 772647 h 6061990"/>
                <a:gd name="connsiteX84" fmla="*/ 1041163 w 9143999"/>
                <a:gd name="connsiteY84" fmla="*/ 468619 h 6061990"/>
                <a:gd name="connsiteX85" fmla="*/ 0 w 9143999"/>
                <a:gd name="connsiteY85" fmla="*/ 304674 h 6061990"/>
                <a:gd name="connsiteX86" fmla="*/ 0 w 9143999"/>
                <a:gd name="connsiteY86"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43999" h="6061990">
                  <a:moveTo>
                    <a:pt x="0" y="0"/>
                  </a:moveTo>
                  <a:cubicBezTo>
                    <a:pt x="383616" y="31868"/>
                    <a:pt x="768406" y="70410"/>
                    <a:pt x="1153197" y="113919"/>
                  </a:cubicBezTo>
                  <a:cubicBezTo>
                    <a:pt x="1681856" y="174091"/>
                    <a:pt x="2214016" y="243764"/>
                    <a:pt x="2742675" y="338773"/>
                  </a:cubicBezTo>
                  <a:cubicBezTo>
                    <a:pt x="3008755" y="383110"/>
                    <a:pt x="3271334" y="436949"/>
                    <a:pt x="3537414" y="500288"/>
                  </a:cubicBezTo>
                  <a:lnTo>
                    <a:pt x="3933033" y="607965"/>
                  </a:lnTo>
                  <a:cubicBezTo>
                    <a:pt x="4062572" y="649135"/>
                    <a:pt x="4195613" y="693473"/>
                    <a:pt x="4328653" y="747311"/>
                  </a:cubicBezTo>
                  <a:cubicBezTo>
                    <a:pt x="4458192" y="797983"/>
                    <a:pt x="4591232" y="861322"/>
                    <a:pt x="4717270" y="940496"/>
                  </a:cubicBezTo>
                  <a:cubicBezTo>
                    <a:pt x="4780289" y="981667"/>
                    <a:pt x="4843308" y="1026004"/>
                    <a:pt x="4902826" y="1079842"/>
                  </a:cubicBezTo>
                  <a:cubicBezTo>
                    <a:pt x="4958842" y="1130514"/>
                    <a:pt x="5011358" y="1190686"/>
                    <a:pt x="5053371" y="1260359"/>
                  </a:cubicBezTo>
                  <a:cubicBezTo>
                    <a:pt x="5074377" y="1295196"/>
                    <a:pt x="5088381" y="1333200"/>
                    <a:pt x="5102386" y="1371203"/>
                  </a:cubicBezTo>
                  <a:cubicBezTo>
                    <a:pt x="5109388" y="1390205"/>
                    <a:pt x="5112889" y="1409207"/>
                    <a:pt x="5116390" y="1428208"/>
                  </a:cubicBezTo>
                  <a:lnTo>
                    <a:pt x="5116390" y="1434542"/>
                  </a:lnTo>
                  <a:lnTo>
                    <a:pt x="5119454" y="1440084"/>
                  </a:lnTo>
                  <a:cubicBezTo>
                    <a:pt x="5119600" y="1442195"/>
                    <a:pt x="5119745" y="1444307"/>
                    <a:pt x="5119891" y="1446418"/>
                  </a:cubicBezTo>
                  <a:lnTo>
                    <a:pt x="5126893" y="1472546"/>
                  </a:lnTo>
                  <a:cubicBezTo>
                    <a:pt x="5137396" y="1526384"/>
                    <a:pt x="5144398" y="1586557"/>
                    <a:pt x="5144398" y="1646729"/>
                  </a:cubicBezTo>
                  <a:cubicBezTo>
                    <a:pt x="5140897" y="1710068"/>
                    <a:pt x="5133895" y="1776574"/>
                    <a:pt x="5112889" y="1843081"/>
                  </a:cubicBezTo>
                  <a:cubicBezTo>
                    <a:pt x="5088381" y="1912754"/>
                    <a:pt x="5053371" y="1982427"/>
                    <a:pt x="5000855" y="2048933"/>
                  </a:cubicBezTo>
                  <a:cubicBezTo>
                    <a:pt x="4948339" y="2118606"/>
                    <a:pt x="4881819" y="2181946"/>
                    <a:pt x="4808297" y="2235784"/>
                  </a:cubicBezTo>
                  <a:cubicBezTo>
                    <a:pt x="4731274" y="2289622"/>
                    <a:pt x="4650750" y="2333960"/>
                    <a:pt x="4570225" y="2371963"/>
                  </a:cubicBezTo>
                  <a:cubicBezTo>
                    <a:pt x="4486200" y="2409967"/>
                    <a:pt x="4405676" y="2441637"/>
                    <a:pt x="4325152" y="2470139"/>
                  </a:cubicBezTo>
                  <a:cubicBezTo>
                    <a:pt x="4248128" y="2495475"/>
                    <a:pt x="4171105" y="2517644"/>
                    <a:pt x="4094082" y="2536645"/>
                  </a:cubicBezTo>
                  <a:cubicBezTo>
                    <a:pt x="3943537" y="2577816"/>
                    <a:pt x="3803494" y="2606319"/>
                    <a:pt x="3670454" y="2634821"/>
                  </a:cubicBezTo>
                  <a:lnTo>
                    <a:pt x="3292341" y="2713995"/>
                  </a:lnTo>
                  <a:cubicBezTo>
                    <a:pt x="3173305" y="2739331"/>
                    <a:pt x="3064772" y="2767834"/>
                    <a:pt x="2966743" y="2796336"/>
                  </a:cubicBezTo>
                  <a:cubicBezTo>
                    <a:pt x="2868713" y="2824839"/>
                    <a:pt x="2781187" y="2856509"/>
                    <a:pt x="2711166" y="2888178"/>
                  </a:cubicBezTo>
                  <a:cubicBezTo>
                    <a:pt x="2641145" y="2919848"/>
                    <a:pt x="2588629" y="2951518"/>
                    <a:pt x="2550117" y="2986354"/>
                  </a:cubicBezTo>
                  <a:cubicBezTo>
                    <a:pt x="2511606" y="3018024"/>
                    <a:pt x="2483597" y="3052860"/>
                    <a:pt x="2466092" y="3087697"/>
                  </a:cubicBezTo>
                  <a:cubicBezTo>
                    <a:pt x="2445086" y="3125701"/>
                    <a:pt x="2433604" y="3159391"/>
                    <a:pt x="2420578" y="3217543"/>
                  </a:cubicBezTo>
                  <a:cubicBezTo>
                    <a:pt x="2407552" y="3275695"/>
                    <a:pt x="2400327" y="3409351"/>
                    <a:pt x="2445086" y="3470900"/>
                  </a:cubicBezTo>
                  <a:cubicBezTo>
                    <a:pt x="2489845" y="3532449"/>
                    <a:pt x="2490599" y="3537406"/>
                    <a:pt x="2529111" y="3575409"/>
                  </a:cubicBezTo>
                  <a:cubicBezTo>
                    <a:pt x="2606134" y="3654583"/>
                    <a:pt x="2732172" y="3743258"/>
                    <a:pt x="2886218" y="3828766"/>
                  </a:cubicBezTo>
                  <a:cubicBezTo>
                    <a:pt x="3036764" y="3914274"/>
                    <a:pt x="3218818" y="3996616"/>
                    <a:pt x="3414877" y="4075790"/>
                  </a:cubicBezTo>
                  <a:cubicBezTo>
                    <a:pt x="3607435" y="4151797"/>
                    <a:pt x="3817499" y="4224637"/>
                    <a:pt x="4034564" y="4294310"/>
                  </a:cubicBezTo>
                  <a:cubicBezTo>
                    <a:pt x="4251629" y="4360816"/>
                    <a:pt x="4475697" y="4427323"/>
                    <a:pt x="4706767" y="4487495"/>
                  </a:cubicBezTo>
                  <a:cubicBezTo>
                    <a:pt x="5165405" y="4607839"/>
                    <a:pt x="5645049" y="4712349"/>
                    <a:pt x="6128195" y="4810525"/>
                  </a:cubicBezTo>
                  <a:cubicBezTo>
                    <a:pt x="6614841" y="4905534"/>
                    <a:pt x="7111991" y="4994209"/>
                    <a:pt x="7609141" y="5070216"/>
                  </a:cubicBezTo>
                  <a:cubicBezTo>
                    <a:pt x="8109791" y="5149390"/>
                    <a:pt x="8613943" y="5222230"/>
                    <a:pt x="9118095" y="5285570"/>
                  </a:cubicBezTo>
                  <a:lnTo>
                    <a:pt x="9143999" y="5288702"/>
                  </a:lnTo>
                  <a:lnTo>
                    <a:pt x="9143999" y="6061990"/>
                  </a:lnTo>
                  <a:lnTo>
                    <a:pt x="4752032" y="6061990"/>
                  </a:lnTo>
                  <a:cubicBezTo>
                    <a:pt x="4441382" y="5969608"/>
                    <a:pt x="4132773" y="5869741"/>
                    <a:pt x="3828002" y="5760614"/>
                  </a:cubicBezTo>
                  <a:cubicBezTo>
                    <a:pt x="3572425" y="5671939"/>
                    <a:pt x="3323850" y="5576930"/>
                    <a:pt x="3071774" y="5475587"/>
                  </a:cubicBezTo>
                  <a:cubicBezTo>
                    <a:pt x="2823199" y="5371078"/>
                    <a:pt x="2574625" y="5260234"/>
                    <a:pt x="2329551" y="5136722"/>
                  </a:cubicBezTo>
                  <a:cubicBezTo>
                    <a:pt x="2087978" y="5010044"/>
                    <a:pt x="1846405" y="4873864"/>
                    <a:pt x="1615336" y="4712349"/>
                  </a:cubicBezTo>
                  <a:cubicBezTo>
                    <a:pt x="1499801" y="4630008"/>
                    <a:pt x="1387767" y="4544500"/>
                    <a:pt x="1282736" y="4446324"/>
                  </a:cubicBezTo>
                  <a:cubicBezTo>
                    <a:pt x="1177704" y="4348149"/>
                    <a:pt x="1076173" y="4243639"/>
                    <a:pt x="992148" y="4123294"/>
                  </a:cubicBezTo>
                  <a:cubicBezTo>
                    <a:pt x="908123" y="4006116"/>
                    <a:pt x="834601" y="3873104"/>
                    <a:pt x="792588" y="3733758"/>
                  </a:cubicBezTo>
                  <a:cubicBezTo>
                    <a:pt x="750575" y="3591244"/>
                    <a:pt x="740072" y="3442397"/>
                    <a:pt x="761078" y="3296717"/>
                  </a:cubicBezTo>
                  <a:lnTo>
                    <a:pt x="764579" y="3271381"/>
                  </a:lnTo>
                  <a:lnTo>
                    <a:pt x="767643" y="3257526"/>
                  </a:lnTo>
                  <a:cubicBezTo>
                    <a:pt x="768081" y="3249212"/>
                    <a:pt x="771582" y="3242878"/>
                    <a:pt x="771582" y="3242878"/>
                  </a:cubicBezTo>
                  <a:lnTo>
                    <a:pt x="774645" y="3234565"/>
                  </a:lnTo>
                  <a:lnTo>
                    <a:pt x="775083" y="3226251"/>
                  </a:lnTo>
                  <a:lnTo>
                    <a:pt x="775083" y="3223876"/>
                  </a:lnTo>
                  <a:lnTo>
                    <a:pt x="778146" y="3218334"/>
                  </a:lnTo>
                  <a:lnTo>
                    <a:pt x="782085" y="3195374"/>
                  </a:lnTo>
                  <a:cubicBezTo>
                    <a:pt x="792588" y="3166871"/>
                    <a:pt x="799590" y="3138368"/>
                    <a:pt x="813594" y="3106699"/>
                  </a:cubicBezTo>
                  <a:cubicBezTo>
                    <a:pt x="834601" y="3046527"/>
                    <a:pt x="859108" y="2986354"/>
                    <a:pt x="890617" y="2926182"/>
                  </a:cubicBezTo>
                  <a:cubicBezTo>
                    <a:pt x="953636" y="2802670"/>
                    <a:pt x="1041163" y="2679159"/>
                    <a:pt x="1156698" y="2565148"/>
                  </a:cubicBezTo>
                  <a:cubicBezTo>
                    <a:pt x="1272232" y="2447970"/>
                    <a:pt x="1419277" y="2340294"/>
                    <a:pt x="1576824" y="2254786"/>
                  </a:cubicBezTo>
                  <a:cubicBezTo>
                    <a:pt x="1737873" y="2169278"/>
                    <a:pt x="1909424" y="2102772"/>
                    <a:pt x="2077475" y="2055267"/>
                  </a:cubicBezTo>
                  <a:cubicBezTo>
                    <a:pt x="2242024" y="2004596"/>
                    <a:pt x="2406574" y="1972926"/>
                    <a:pt x="2560620" y="1947590"/>
                  </a:cubicBezTo>
                  <a:cubicBezTo>
                    <a:pt x="2718168" y="1922255"/>
                    <a:pt x="2865212" y="1903253"/>
                    <a:pt x="3005254" y="1890585"/>
                  </a:cubicBezTo>
                  <a:cubicBezTo>
                    <a:pt x="3145296" y="1874750"/>
                    <a:pt x="3281837" y="1862082"/>
                    <a:pt x="3404374" y="1852581"/>
                  </a:cubicBezTo>
                  <a:lnTo>
                    <a:pt x="3754480" y="1814578"/>
                  </a:lnTo>
                  <a:cubicBezTo>
                    <a:pt x="3856010" y="1798743"/>
                    <a:pt x="3947038" y="1782908"/>
                    <a:pt x="4006556" y="1763907"/>
                  </a:cubicBezTo>
                  <a:cubicBezTo>
                    <a:pt x="4038065" y="1754406"/>
                    <a:pt x="4066074" y="1748072"/>
                    <a:pt x="4083579" y="1738571"/>
                  </a:cubicBezTo>
                  <a:cubicBezTo>
                    <a:pt x="4104585" y="1732237"/>
                    <a:pt x="4122090" y="1722736"/>
                    <a:pt x="4136095" y="1713235"/>
                  </a:cubicBezTo>
                  <a:cubicBezTo>
                    <a:pt x="4150099" y="1703734"/>
                    <a:pt x="4164103" y="1691066"/>
                    <a:pt x="4178107" y="1672065"/>
                  </a:cubicBezTo>
                  <a:cubicBezTo>
                    <a:pt x="4192112" y="1653063"/>
                    <a:pt x="4202615" y="1630894"/>
                    <a:pt x="4209617" y="1605558"/>
                  </a:cubicBezTo>
                  <a:cubicBezTo>
                    <a:pt x="4220120" y="1577056"/>
                    <a:pt x="4223621" y="1548553"/>
                    <a:pt x="4227122" y="1513716"/>
                  </a:cubicBezTo>
                  <a:lnTo>
                    <a:pt x="4227122" y="1505403"/>
                  </a:lnTo>
                  <a:lnTo>
                    <a:pt x="4227122" y="1495902"/>
                  </a:lnTo>
                  <a:lnTo>
                    <a:pt x="4227122" y="1482047"/>
                  </a:lnTo>
                  <a:cubicBezTo>
                    <a:pt x="4227122" y="1475713"/>
                    <a:pt x="4227122" y="1469379"/>
                    <a:pt x="4223621" y="1463045"/>
                  </a:cubicBezTo>
                  <a:cubicBezTo>
                    <a:pt x="4220120" y="1447210"/>
                    <a:pt x="4209617" y="1428208"/>
                    <a:pt x="4192112" y="1409207"/>
                  </a:cubicBezTo>
                  <a:cubicBezTo>
                    <a:pt x="4171105" y="1387038"/>
                    <a:pt x="4146598" y="1364869"/>
                    <a:pt x="4118589" y="1342700"/>
                  </a:cubicBezTo>
                  <a:cubicBezTo>
                    <a:pt x="4055570" y="1295196"/>
                    <a:pt x="3975046" y="1247691"/>
                    <a:pt x="3884019" y="1203354"/>
                  </a:cubicBezTo>
                  <a:cubicBezTo>
                    <a:pt x="3792991" y="1159016"/>
                    <a:pt x="3691461" y="1117846"/>
                    <a:pt x="3582928" y="1076675"/>
                  </a:cubicBezTo>
                  <a:cubicBezTo>
                    <a:pt x="3477896" y="1038672"/>
                    <a:pt x="3365863" y="1000668"/>
                    <a:pt x="3253829" y="965832"/>
                  </a:cubicBezTo>
                  <a:cubicBezTo>
                    <a:pt x="3026261" y="892992"/>
                    <a:pt x="2784688" y="829652"/>
                    <a:pt x="2543115" y="772647"/>
                  </a:cubicBezTo>
                  <a:cubicBezTo>
                    <a:pt x="2056469" y="655469"/>
                    <a:pt x="1548816" y="557293"/>
                    <a:pt x="1041163" y="468619"/>
                  </a:cubicBezTo>
                  <a:cubicBezTo>
                    <a:pt x="696624" y="408848"/>
                    <a:pt x="348905" y="354833"/>
                    <a:pt x="0" y="304674"/>
                  </a:cubicBezTo>
                  <a:lnTo>
                    <a:pt x="0" y="0"/>
                  </a:lnTo>
                  <a:close/>
                </a:path>
              </a:pathLst>
            </a:custGeom>
            <a:solidFill>
              <a:schemeClr val="tx1">
                <a:lumMod val="85000"/>
                <a:lumOff val="15000"/>
              </a:schemeClr>
            </a:solidFill>
            <a:ln>
              <a:noFill/>
            </a:ln>
          </p:spPr>
          <p:txBody>
            <a:bodyPr/>
            <a:lstStyle/>
            <a:p>
              <a:pPr eaLnBrk="1" fontAlgn="auto" hangingPunct="1">
                <a:spcBef>
                  <a:spcPts val="0"/>
                </a:spcBef>
                <a:spcAft>
                  <a:spcPts val="0"/>
                </a:spcAft>
                <a:defRPr/>
              </a:pPr>
              <a:endParaRPr kumimoji="0" lang="en-US" dirty="0">
                <a:latin typeface="+mn-lt"/>
                <a:ea typeface="+mn-ea"/>
              </a:endParaRPr>
            </a:p>
          </p:txBody>
        </p:sp>
        <p:sp>
          <p:nvSpPr>
            <p:cNvPr id="19502" name="Freeform 8"/>
            <p:cNvSpPr>
              <a:spLocks/>
            </p:cNvSpPr>
            <p:nvPr/>
          </p:nvSpPr>
          <p:spPr bwMode="auto">
            <a:xfrm>
              <a:off x="0" y="869184"/>
              <a:ext cx="8795010" cy="5988817"/>
            </a:xfrm>
            <a:custGeom>
              <a:avLst/>
              <a:gdLst>
                <a:gd name="T0" fmla="*/ 0 w 8795010"/>
                <a:gd name="T1" fmla="*/ 0 h 5988817"/>
                <a:gd name="T2" fmla="*/ 3082902 w 8795010"/>
                <a:gd name="T3" fmla="*/ 500228 h 5988817"/>
                <a:gd name="T4" fmla="*/ 4784409 w 8795010"/>
                <a:gd name="T5" fmla="*/ 1380772 h 5988817"/>
                <a:gd name="T6" fmla="*/ 3404998 w 8795010"/>
                <a:gd name="T7" fmla="*/ 2267652 h 5988817"/>
                <a:gd name="T8" fmla="*/ 1703491 w 8795010"/>
                <a:gd name="T9" fmla="*/ 3230549 h 5988817"/>
                <a:gd name="T10" fmla="*/ 5887237 w 8795010"/>
                <a:gd name="T11" fmla="*/ 5409738 h 5988817"/>
                <a:gd name="T12" fmla="*/ 8795010 w 8795010"/>
                <a:gd name="T13" fmla="*/ 5988817 h 5988817"/>
                <a:gd name="T14" fmla="*/ 7910172 w 8795010"/>
                <a:gd name="T15" fmla="*/ 5988817 h 5988817"/>
                <a:gd name="T16" fmla="*/ 5813715 w 8795010"/>
                <a:gd name="T17" fmla="*/ 5552272 h 5988817"/>
                <a:gd name="T18" fmla="*/ 2757305 w 8795010"/>
                <a:gd name="T19" fmla="*/ 4570370 h 5988817"/>
                <a:gd name="T20" fmla="*/ 1479425 w 8795010"/>
                <a:gd name="T21" fmla="*/ 3211544 h 5988817"/>
                <a:gd name="T22" fmla="*/ 2183134 w 8795010"/>
                <a:gd name="T23" fmla="*/ 2394349 h 5988817"/>
                <a:gd name="T24" fmla="*/ 3355983 w 8795010"/>
                <a:gd name="T25" fmla="*/ 2121950 h 5988817"/>
                <a:gd name="T26" fmla="*/ 4269755 w 8795010"/>
                <a:gd name="T27" fmla="*/ 1916067 h 5988817"/>
                <a:gd name="T28" fmla="*/ 4560342 w 8795010"/>
                <a:gd name="T29" fmla="*/ 1396610 h 5988817"/>
                <a:gd name="T30" fmla="*/ 3009380 w 8795010"/>
                <a:gd name="T31" fmla="*/ 642762 h 5988817"/>
                <a:gd name="T32" fmla="*/ 0 w 8795010"/>
                <a:gd name="T33" fmla="*/ 153235 h 59888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795010" h="5988817">
                  <a:moveTo>
                    <a:pt x="0" y="0"/>
                  </a:moveTo>
                  <a:cubicBezTo>
                    <a:pt x="1275901" y="148554"/>
                    <a:pt x="2311734" y="316320"/>
                    <a:pt x="3082902" y="500228"/>
                  </a:cubicBezTo>
                  <a:cubicBezTo>
                    <a:pt x="4178728" y="759957"/>
                    <a:pt x="4735394" y="1048193"/>
                    <a:pt x="4784409" y="1380772"/>
                  </a:cubicBezTo>
                  <a:cubicBezTo>
                    <a:pt x="4882438" y="2049099"/>
                    <a:pt x="4129714" y="2159959"/>
                    <a:pt x="3404998" y="2267652"/>
                  </a:cubicBezTo>
                  <a:cubicBezTo>
                    <a:pt x="2627767" y="2381679"/>
                    <a:pt x="1829529" y="2498874"/>
                    <a:pt x="1703491" y="3230549"/>
                  </a:cubicBezTo>
                  <a:cubicBezTo>
                    <a:pt x="1542443" y="4168107"/>
                    <a:pt x="3888142" y="4931457"/>
                    <a:pt x="5887237" y="5409738"/>
                  </a:cubicBezTo>
                  <a:cubicBezTo>
                    <a:pt x="6920721" y="5655400"/>
                    <a:pt x="7970450" y="5850672"/>
                    <a:pt x="8795010" y="5988817"/>
                  </a:cubicBezTo>
                  <a:lnTo>
                    <a:pt x="7910172" y="5988817"/>
                  </a:lnTo>
                  <a:cubicBezTo>
                    <a:pt x="7256881" y="5868994"/>
                    <a:pt x="6531625" y="5722599"/>
                    <a:pt x="5813715" y="5552272"/>
                  </a:cubicBezTo>
                  <a:cubicBezTo>
                    <a:pt x="4507826" y="5238697"/>
                    <a:pt x="3478520" y="4909285"/>
                    <a:pt x="2757305" y="4570370"/>
                  </a:cubicBezTo>
                  <a:cubicBezTo>
                    <a:pt x="1829529" y="4136433"/>
                    <a:pt x="1398901" y="3677156"/>
                    <a:pt x="1479425" y="3211544"/>
                  </a:cubicBezTo>
                  <a:cubicBezTo>
                    <a:pt x="1545945" y="2837788"/>
                    <a:pt x="1773512" y="2571724"/>
                    <a:pt x="2183134" y="2394349"/>
                  </a:cubicBezTo>
                  <a:cubicBezTo>
                    <a:pt x="2529737" y="2242312"/>
                    <a:pt x="2949863" y="2178964"/>
                    <a:pt x="3355983" y="2121950"/>
                  </a:cubicBezTo>
                  <a:cubicBezTo>
                    <a:pt x="3709589" y="2068104"/>
                    <a:pt x="4042188" y="2020592"/>
                    <a:pt x="4269755" y="1916067"/>
                  </a:cubicBezTo>
                  <a:cubicBezTo>
                    <a:pt x="4416799" y="1846384"/>
                    <a:pt x="4609356" y="1716520"/>
                    <a:pt x="4560342" y="1396610"/>
                  </a:cubicBezTo>
                  <a:cubicBezTo>
                    <a:pt x="4521830" y="1133713"/>
                    <a:pt x="3986171" y="873984"/>
                    <a:pt x="3009380" y="642762"/>
                  </a:cubicBezTo>
                  <a:cubicBezTo>
                    <a:pt x="2258781" y="463602"/>
                    <a:pt x="1245927" y="300260"/>
                    <a:pt x="0" y="153235"/>
                  </a:cubicBezTo>
                  <a:lnTo>
                    <a:pt x="0" y="0"/>
                  </a:lnTo>
                  <a:close/>
                </a:path>
              </a:pathLst>
            </a:custGeom>
            <a:solidFill>
              <a:srgbClr val="FFDB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dirty="0"/>
            </a:p>
          </p:txBody>
        </p:sp>
        <p:sp>
          <p:nvSpPr>
            <p:cNvPr id="11" name="Freeform 9"/>
            <p:cNvSpPr>
              <a:spLocks/>
            </p:cNvSpPr>
            <p:nvPr/>
          </p:nvSpPr>
          <p:spPr bwMode="auto">
            <a:xfrm>
              <a:off x="0" y="918905"/>
              <a:ext cx="8513763" cy="5939096"/>
            </a:xfrm>
            <a:custGeom>
              <a:avLst/>
              <a:gdLst/>
              <a:ahLst/>
              <a:cxnLst/>
              <a:rect l="l" t="t" r="r" b="b"/>
              <a:pathLst>
                <a:path w="8513236" h="5939720">
                  <a:moveTo>
                    <a:pt x="0" y="0"/>
                  </a:moveTo>
                  <a:cubicBezTo>
                    <a:pt x="1267237" y="148192"/>
                    <a:pt x="2295572" y="315238"/>
                    <a:pt x="3057919" y="495651"/>
                  </a:cubicBezTo>
                  <a:cubicBezTo>
                    <a:pt x="3555058" y="612834"/>
                    <a:pt x="3943667" y="739519"/>
                    <a:pt x="4216743" y="869370"/>
                  </a:cubicBezTo>
                  <a:cubicBezTo>
                    <a:pt x="4521328" y="1015057"/>
                    <a:pt x="4689375" y="1173412"/>
                    <a:pt x="4713882" y="1334935"/>
                  </a:cubicBezTo>
                  <a:cubicBezTo>
                    <a:pt x="4804908" y="1965190"/>
                    <a:pt x="4118716" y="2066537"/>
                    <a:pt x="3387011" y="2174219"/>
                  </a:cubicBezTo>
                  <a:cubicBezTo>
                    <a:pt x="2588788" y="2291402"/>
                    <a:pt x="1766058" y="2411752"/>
                    <a:pt x="1633021" y="3175025"/>
                  </a:cubicBezTo>
                  <a:cubicBezTo>
                    <a:pt x="1559500" y="3599417"/>
                    <a:pt x="1969115" y="4023810"/>
                    <a:pt x="2844359" y="4435534"/>
                  </a:cubicBezTo>
                  <a:cubicBezTo>
                    <a:pt x="3555058" y="4771248"/>
                    <a:pt x="4570342" y="5097460"/>
                    <a:pt x="5865704" y="5404669"/>
                  </a:cubicBezTo>
                  <a:cubicBezTo>
                    <a:pt x="6793025" y="5624727"/>
                    <a:pt x="7733382" y="5804910"/>
                    <a:pt x="8513236" y="5939720"/>
                  </a:cubicBezTo>
                  <a:lnTo>
                    <a:pt x="8179609" y="5939720"/>
                  </a:lnTo>
                  <a:cubicBezTo>
                    <a:pt x="7465516" y="5812559"/>
                    <a:pt x="6646676" y="5651037"/>
                    <a:pt x="5837696" y="5458510"/>
                  </a:cubicBezTo>
                  <a:cubicBezTo>
                    <a:pt x="4538833" y="5148133"/>
                    <a:pt x="3513046" y="4818754"/>
                    <a:pt x="2798847" y="4483041"/>
                  </a:cubicBezTo>
                  <a:cubicBezTo>
                    <a:pt x="1892093" y="4058648"/>
                    <a:pt x="1471976" y="3615253"/>
                    <a:pt x="1548997" y="3168691"/>
                  </a:cubicBezTo>
                  <a:cubicBezTo>
                    <a:pt x="1689036" y="2364245"/>
                    <a:pt x="2581786" y="2234394"/>
                    <a:pt x="3369506" y="2117211"/>
                  </a:cubicBezTo>
                  <a:cubicBezTo>
                    <a:pt x="4090708" y="2012696"/>
                    <a:pt x="4713882" y="1920850"/>
                    <a:pt x="4629859" y="1341269"/>
                  </a:cubicBezTo>
                  <a:cubicBezTo>
                    <a:pt x="4559122" y="844575"/>
                    <a:pt x="2958673" y="403585"/>
                    <a:pt x="0" y="57926"/>
                  </a:cubicBezTo>
                  <a:close/>
                </a:path>
              </a:pathLst>
            </a:custGeom>
            <a:solidFill>
              <a:schemeClr val="tx1">
                <a:lumMod val="85000"/>
                <a:lumOff val="15000"/>
              </a:schemeClr>
            </a:solidFill>
            <a:ln>
              <a:noFill/>
            </a:ln>
          </p:spPr>
          <p:txBody>
            <a:bodyPr/>
            <a:lstStyle/>
            <a:p>
              <a:pPr eaLnBrk="1" fontAlgn="auto" hangingPunct="1">
                <a:spcBef>
                  <a:spcPts val="0"/>
                </a:spcBef>
                <a:spcAft>
                  <a:spcPts val="0"/>
                </a:spcAft>
                <a:defRPr/>
              </a:pPr>
              <a:endParaRPr kumimoji="0" lang="en-US" dirty="0">
                <a:latin typeface="+mn-lt"/>
                <a:ea typeface="+mn-ea"/>
              </a:endParaRPr>
            </a:p>
          </p:txBody>
        </p:sp>
      </p:grpSp>
      <p:grpSp>
        <p:nvGrpSpPr>
          <p:cNvPr id="19463" name="Group 74"/>
          <p:cNvGrpSpPr>
            <a:grpSpLocks/>
          </p:cNvGrpSpPr>
          <p:nvPr/>
        </p:nvGrpSpPr>
        <p:grpSpPr bwMode="auto">
          <a:xfrm>
            <a:off x="1713887" y="841067"/>
            <a:ext cx="1080000" cy="1080000"/>
            <a:chOff x="6453494" y="2317132"/>
            <a:chExt cx="1969724" cy="2047043"/>
          </a:xfrm>
        </p:grpSpPr>
        <p:sp>
          <p:nvSpPr>
            <p:cNvPr id="31" name="Oval 75"/>
            <p:cNvSpPr/>
            <p:nvPr/>
          </p:nvSpPr>
          <p:spPr>
            <a:xfrm>
              <a:off x="6453494" y="3671527"/>
              <a:ext cx="1969724" cy="692648"/>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sz="3200" dirty="0"/>
            </a:p>
          </p:txBody>
        </p:sp>
        <p:sp>
          <p:nvSpPr>
            <p:cNvPr id="32" name="Oval 76"/>
            <p:cNvSpPr/>
            <p:nvPr/>
          </p:nvSpPr>
          <p:spPr>
            <a:xfrm>
              <a:off x="6582234" y="2317132"/>
              <a:ext cx="1740566" cy="1740630"/>
            </a:xfrm>
            <a:prstGeom prst="ellipse">
              <a:avLst/>
            </a:prstGeom>
            <a:gradFill>
              <a:gsLst>
                <a:gs pos="35000">
                  <a:srgbClr val="00297A"/>
                </a:gs>
                <a:gs pos="70000">
                  <a:srgbClr val="0070C0"/>
                </a:gs>
                <a:gs pos="100000">
                  <a:srgbClr val="00B0F0"/>
                </a:gs>
              </a:gsLst>
              <a:lin ang="5400000" scaled="1"/>
            </a:gradFill>
            <a:ln w="12700" cap="flat" cmpd="sng" algn="ctr">
              <a:solidFill>
                <a:srgbClr val="002060"/>
              </a:solidFill>
              <a:prstDash val="solid"/>
            </a:ln>
            <a:effectLst/>
          </p:spPr>
          <p:txBody>
            <a:bodyPr anchor="ctr"/>
            <a:lstStyle/>
            <a:p>
              <a:pPr algn="ctr" eaLnBrk="1" fontAlgn="auto" hangingPunct="1">
                <a:spcBef>
                  <a:spcPts val="0"/>
                </a:spcBef>
                <a:spcAft>
                  <a:spcPts val="0"/>
                </a:spcAft>
                <a:defRPr/>
              </a:pPr>
              <a:endParaRPr kumimoji="0" lang="en-US" sz="3200" kern="0" dirty="0">
                <a:solidFill>
                  <a:sysClr val="window" lastClr="FFFFFF"/>
                </a:solidFill>
                <a:latin typeface="Calibri"/>
                <a:ea typeface="+mn-ea"/>
              </a:endParaRPr>
            </a:p>
          </p:txBody>
        </p:sp>
        <p:sp>
          <p:nvSpPr>
            <p:cNvPr id="33" name="Oval 77"/>
            <p:cNvSpPr/>
            <p:nvPr/>
          </p:nvSpPr>
          <p:spPr>
            <a:xfrm>
              <a:off x="6765046" y="2373780"/>
              <a:ext cx="1372368" cy="1207627"/>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anchor="ctr"/>
            <a:lstStyle/>
            <a:p>
              <a:pPr algn="ctr" eaLnBrk="1" fontAlgn="auto" hangingPunct="1">
                <a:spcBef>
                  <a:spcPts val="0"/>
                </a:spcBef>
                <a:spcAft>
                  <a:spcPts val="0"/>
                </a:spcAft>
                <a:defRPr/>
              </a:pPr>
              <a:endParaRPr kumimoji="0" lang="en-US" sz="3200" kern="0" dirty="0">
                <a:solidFill>
                  <a:sysClr val="window" lastClr="FFFFFF"/>
                </a:solidFill>
                <a:latin typeface="Calibri"/>
                <a:ea typeface="+mn-ea"/>
              </a:endParaRPr>
            </a:p>
          </p:txBody>
        </p:sp>
        <p:sp>
          <p:nvSpPr>
            <p:cNvPr id="34" name="TextBox 78"/>
            <p:cNvSpPr txBox="1"/>
            <p:nvPr/>
          </p:nvSpPr>
          <p:spPr>
            <a:xfrm>
              <a:off x="6756120" y="2682767"/>
              <a:ext cx="1392797" cy="831291"/>
            </a:xfrm>
            <a:prstGeom prst="rect">
              <a:avLst/>
            </a:prstGeom>
            <a:noFill/>
          </p:spPr>
          <p:txBody>
            <a:bodyPr wrap="none">
              <a:spAutoFit/>
            </a:bodyPr>
            <a:lstStyle/>
            <a:p>
              <a:pPr algn="ctr" eaLnBrk="1" fontAlgn="auto" hangingPunct="1">
                <a:spcBef>
                  <a:spcPts val="0"/>
                </a:spcBef>
                <a:spcAft>
                  <a:spcPts val="0"/>
                </a:spcAft>
                <a:defRPr/>
              </a:pPr>
              <a:r>
                <a:rPr kumimoji="0" lang="en-US" sz="3200" b="1" dirty="0">
                  <a:solidFill>
                    <a:schemeClr val="bg1"/>
                  </a:solidFill>
                  <a:effectLst>
                    <a:outerShdw blurRad="50800" dist="38100" dir="5400000" algn="t" rotWithShape="0">
                      <a:prstClr val="black">
                        <a:alpha val="40000"/>
                      </a:prstClr>
                    </a:outerShdw>
                  </a:effectLst>
                  <a:latin typeface="+mn-lt"/>
                  <a:ea typeface="+mn-ea"/>
                </a:rPr>
                <a:t>2013</a:t>
              </a:r>
            </a:p>
          </p:txBody>
        </p:sp>
      </p:grpSp>
      <p:grpSp>
        <p:nvGrpSpPr>
          <p:cNvPr id="19461" name="Group 50"/>
          <p:cNvGrpSpPr>
            <a:grpSpLocks/>
          </p:cNvGrpSpPr>
          <p:nvPr/>
        </p:nvGrpSpPr>
        <p:grpSpPr bwMode="auto">
          <a:xfrm>
            <a:off x="2573632" y="965994"/>
            <a:ext cx="1188000" cy="1188000"/>
            <a:chOff x="6453494" y="2317132"/>
            <a:chExt cx="1969724" cy="2047043"/>
          </a:xfrm>
        </p:grpSpPr>
        <p:sp>
          <p:nvSpPr>
            <p:cNvPr id="18" name="Oval 51"/>
            <p:cNvSpPr/>
            <p:nvPr/>
          </p:nvSpPr>
          <p:spPr>
            <a:xfrm>
              <a:off x="6453494" y="3672549"/>
              <a:ext cx="1969724" cy="691626"/>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sz="3200" dirty="0"/>
            </a:p>
          </p:txBody>
        </p:sp>
        <p:sp>
          <p:nvSpPr>
            <p:cNvPr id="19" name="Oval 52"/>
            <p:cNvSpPr/>
            <p:nvPr/>
          </p:nvSpPr>
          <p:spPr>
            <a:xfrm>
              <a:off x="6580504" y="2317132"/>
              <a:ext cx="1741536" cy="1740844"/>
            </a:xfrm>
            <a:prstGeom prst="ellipse">
              <a:avLst/>
            </a:prstGeom>
            <a:gradFill>
              <a:gsLst>
                <a:gs pos="35000">
                  <a:srgbClr val="00297A"/>
                </a:gs>
                <a:gs pos="70000">
                  <a:srgbClr val="0070C0"/>
                </a:gs>
                <a:gs pos="100000">
                  <a:srgbClr val="00B0F0"/>
                </a:gs>
              </a:gsLst>
              <a:lin ang="5400000" scaled="1"/>
            </a:gradFill>
            <a:ln w="12700" cap="flat" cmpd="sng" algn="ctr">
              <a:solidFill>
                <a:srgbClr val="002060"/>
              </a:solidFill>
              <a:prstDash val="solid"/>
            </a:ln>
            <a:effectLst/>
          </p:spPr>
          <p:txBody>
            <a:bodyPr anchor="ctr"/>
            <a:lstStyle/>
            <a:p>
              <a:pPr algn="ctr" eaLnBrk="1" fontAlgn="auto" hangingPunct="1">
                <a:spcBef>
                  <a:spcPts val="0"/>
                </a:spcBef>
                <a:spcAft>
                  <a:spcPts val="0"/>
                </a:spcAft>
                <a:defRPr/>
              </a:pPr>
              <a:endParaRPr kumimoji="0" lang="en-US" sz="3200" kern="0" dirty="0">
                <a:solidFill>
                  <a:sysClr val="window" lastClr="FFFFFF"/>
                </a:solidFill>
                <a:latin typeface="Calibri"/>
                <a:ea typeface="+mn-ea"/>
              </a:endParaRPr>
            </a:p>
          </p:txBody>
        </p:sp>
        <p:sp>
          <p:nvSpPr>
            <p:cNvPr id="20" name="Oval 53"/>
            <p:cNvSpPr/>
            <p:nvPr/>
          </p:nvSpPr>
          <p:spPr>
            <a:xfrm>
              <a:off x="6765637" y="2374947"/>
              <a:ext cx="1371271" cy="1205528"/>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anchor="ctr"/>
            <a:lstStyle/>
            <a:p>
              <a:pPr algn="ctr" eaLnBrk="1" fontAlgn="auto" hangingPunct="1">
                <a:spcBef>
                  <a:spcPts val="0"/>
                </a:spcBef>
                <a:spcAft>
                  <a:spcPts val="0"/>
                </a:spcAft>
                <a:defRPr/>
              </a:pPr>
              <a:endParaRPr kumimoji="0" lang="en-US" sz="3200" kern="0" dirty="0">
                <a:solidFill>
                  <a:sysClr val="window" lastClr="FFFFFF"/>
                </a:solidFill>
                <a:latin typeface="Calibri"/>
                <a:ea typeface="+mn-ea"/>
              </a:endParaRPr>
            </a:p>
          </p:txBody>
        </p:sp>
        <p:sp>
          <p:nvSpPr>
            <p:cNvPr id="21" name="TextBox 54"/>
            <p:cNvSpPr txBox="1"/>
            <p:nvPr/>
          </p:nvSpPr>
          <p:spPr>
            <a:xfrm>
              <a:off x="6736576" y="2661875"/>
              <a:ext cx="1392797" cy="831291"/>
            </a:xfrm>
            <a:prstGeom prst="rect">
              <a:avLst/>
            </a:prstGeom>
            <a:noFill/>
          </p:spPr>
          <p:txBody>
            <a:bodyPr wrap="none">
              <a:spAutoFit/>
            </a:bodyPr>
            <a:lstStyle/>
            <a:p>
              <a:pPr algn="ctr" eaLnBrk="1" fontAlgn="auto" hangingPunct="1">
                <a:spcBef>
                  <a:spcPts val="0"/>
                </a:spcBef>
                <a:spcAft>
                  <a:spcPts val="0"/>
                </a:spcAft>
                <a:defRPr/>
              </a:pPr>
              <a:r>
                <a:rPr kumimoji="0" lang="en-US" sz="3200" b="1" dirty="0">
                  <a:solidFill>
                    <a:schemeClr val="bg1"/>
                  </a:solidFill>
                  <a:effectLst>
                    <a:outerShdw blurRad="50800" dist="38100" dir="5400000" algn="t" rotWithShape="0">
                      <a:prstClr val="black">
                        <a:alpha val="40000"/>
                      </a:prstClr>
                    </a:outerShdw>
                  </a:effectLst>
                  <a:latin typeface="+mn-lt"/>
                  <a:ea typeface="+mn-ea"/>
                </a:rPr>
                <a:t>2014</a:t>
              </a:r>
            </a:p>
          </p:txBody>
        </p:sp>
      </p:grpSp>
      <p:grpSp>
        <p:nvGrpSpPr>
          <p:cNvPr id="19464" name="Group 79"/>
          <p:cNvGrpSpPr>
            <a:grpSpLocks/>
          </p:cNvGrpSpPr>
          <p:nvPr/>
        </p:nvGrpSpPr>
        <p:grpSpPr bwMode="auto">
          <a:xfrm>
            <a:off x="150700" y="759655"/>
            <a:ext cx="720000" cy="720000"/>
            <a:chOff x="6453494" y="2317132"/>
            <a:chExt cx="1969724" cy="2047043"/>
          </a:xfrm>
        </p:grpSpPr>
        <p:sp>
          <p:nvSpPr>
            <p:cNvPr id="36" name="Oval 80"/>
            <p:cNvSpPr/>
            <p:nvPr/>
          </p:nvSpPr>
          <p:spPr>
            <a:xfrm>
              <a:off x="6453494" y="3671183"/>
              <a:ext cx="1969724" cy="692992"/>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sz="3200" dirty="0"/>
            </a:p>
          </p:txBody>
        </p:sp>
        <p:sp>
          <p:nvSpPr>
            <p:cNvPr id="37" name="Oval 81"/>
            <p:cNvSpPr/>
            <p:nvPr/>
          </p:nvSpPr>
          <p:spPr>
            <a:xfrm>
              <a:off x="6581398" y="2317132"/>
              <a:ext cx="1742693" cy="1740465"/>
            </a:xfrm>
            <a:prstGeom prst="ellipse">
              <a:avLst/>
            </a:prstGeom>
            <a:gradFill>
              <a:gsLst>
                <a:gs pos="35000">
                  <a:srgbClr val="00297A"/>
                </a:gs>
                <a:gs pos="70000">
                  <a:srgbClr val="0070C0"/>
                </a:gs>
                <a:gs pos="100000">
                  <a:srgbClr val="00B0F0"/>
                </a:gs>
              </a:gsLst>
              <a:lin ang="5400000" scaled="1"/>
            </a:gradFill>
            <a:ln w="12700" cap="flat" cmpd="sng" algn="ctr">
              <a:solidFill>
                <a:srgbClr val="002060"/>
              </a:solidFill>
              <a:prstDash val="solid"/>
            </a:ln>
            <a:effectLst/>
          </p:spPr>
          <p:txBody>
            <a:bodyPr anchor="ctr"/>
            <a:lstStyle/>
            <a:p>
              <a:pPr algn="ctr" eaLnBrk="1" fontAlgn="auto" hangingPunct="1">
                <a:spcBef>
                  <a:spcPts val="0"/>
                </a:spcBef>
                <a:spcAft>
                  <a:spcPts val="0"/>
                </a:spcAft>
                <a:defRPr/>
              </a:pPr>
              <a:endParaRPr kumimoji="0" lang="en-US" sz="3200" kern="0" dirty="0">
                <a:solidFill>
                  <a:sysClr val="window" lastClr="FFFFFF"/>
                </a:solidFill>
                <a:latin typeface="Calibri"/>
                <a:ea typeface="+mn-ea"/>
              </a:endParaRPr>
            </a:p>
          </p:txBody>
        </p:sp>
        <p:sp>
          <p:nvSpPr>
            <p:cNvPr id="38" name="Oval 82"/>
            <p:cNvSpPr/>
            <p:nvPr/>
          </p:nvSpPr>
          <p:spPr>
            <a:xfrm>
              <a:off x="6766858" y="2374614"/>
              <a:ext cx="1371771" cy="1207150"/>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anchor="ctr"/>
            <a:lstStyle/>
            <a:p>
              <a:pPr algn="ctr" eaLnBrk="1" fontAlgn="auto" hangingPunct="1">
                <a:spcBef>
                  <a:spcPts val="0"/>
                </a:spcBef>
                <a:spcAft>
                  <a:spcPts val="0"/>
                </a:spcAft>
                <a:defRPr/>
              </a:pPr>
              <a:endParaRPr kumimoji="0" lang="en-US" sz="3200" kern="0" dirty="0">
                <a:solidFill>
                  <a:sysClr val="window" lastClr="FFFFFF"/>
                </a:solidFill>
                <a:latin typeface="Calibri"/>
                <a:ea typeface="+mn-ea"/>
              </a:endParaRPr>
            </a:p>
          </p:txBody>
        </p:sp>
        <p:sp>
          <p:nvSpPr>
            <p:cNvPr id="39" name="TextBox 83"/>
            <p:cNvSpPr txBox="1"/>
            <p:nvPr/>
          </p:nvSpPr>
          <p:spPr>
            <a:xfrm>
              <a:off x="6705185" y="2789771"/>
              <a:ext cx="1392797" cy="831291"/>
            </a:xfrm>
            <a:prstGeom prst="rect">
              <a:avLst/>
            </a:prstGeom>
            <a:noFill/>
          </p:spPr>
          <p:txBody>
            <a:bodyPr wrap="none">
              <a:spAutoFit/>
            </a:bodyPr>
            <a:lstStyle/>
            <a:p>
              <a:pPr algn="ctr" eaLnBrk="1" fontAlgn="auto" hangingPunct="1">
                <a:spcBef>
                  <a:spcPts val="0"/>
                </a:spcBef>
                <a:spcAft>
                  <a:spcPts val="0"/>
                </a:spcAft>
                <a:defRPr/>
              </a:pPr>
              <a:r>
                <a:rPr kumimoji="0" lang="en-US" sz="3200" b="1" dirty="0">
                  <a:solidFill>
                    <a:schemeClr val="bg1"/>
                  </a:solidFill>
                  <a:effectLst>
                    <a:outerShdw blurRad="50800" dist="38100" dir="5400000" algn="t" rotWithShape="0">
                      <a:prstClr val="black">
                        <a:alpha val="40000"/>
                      </a:prstClr>
                    </a:outerShdw>
                  </a:effectLst>
                  <a:latin typeface="+mn-lt"/>
                  <a:ea typeface="+mn-ea"/>
                </a:rPr>
                <a:t>2011</a:t>
              </a:r>
            </a:p>
          </p:txBody>
        </p:sp>
      </p:grpSp>
      <p:grpSp>
        <p:nvGrpSpPr>
          <p:cNvPr id="19465" name="Group 79"/>
          <p:cNvGrpSpPr>
            <a:grpSpLocks/>
          </p:cNvGrpSpPr>
          <p:nvPr/>
        </p:nvGrpSpPr>
        <p:grpSpPr bwMode="auto">
          <a:xfrm>
            <a:off x="879031" y="829518"/>
            <a:ext cx="900000" cy="900000"/>
            <a:chOff x="6453494" y="2317132"/>
            <a:chExt cx="1969724" cy="2047043"/>
          </a:xfrm>
        </p:grpSpPr>
        <p:sp>
          <p:nvSpPr>
            <p:cNvPr id="43" name="Oval 80"/>
            <p:cNvSpPr/>
            <p:nvPr/>
          </p:nvSpPr>
          <p:spPr>
            <a:xfrm>
              <a:off x="6453494" y="3671182"/>
              <a:ext cx="1969724" cy="692993"/>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sz="3200" dirty="0"/>
            </a:p>
          </p:txBody>
        </p:sp>
        <p:sp>
          <p:nvSpPr>
            <p:cNvPr id="44" name="Oval 81"/>
            <p:cNvSpPr/>
            <p:nvPr/>
          </p:nvSpPr>
          <p:spPr>
            <a:xfrm>
              <a:off x="6581398" y="2317132"/>
              <a:ext cx="1742695" cy="1740466"/>
            </a:xfrm>
            <a:prstGeom prst="ellipse">
              <a:avLst/>
            </a:prstGeom>
            <a:gradFill>
              <a:gsLst>
                <a:gs pos="35000">
                  <a:srgbClr val="00297A"/>
                </a:gs>
                <a:gs pos="70000">
                  <a:srgbClr val="0070C0"/>
                </a:gs>
                <a:gs pos="100000">
                  <a:srgbClr val="00B0F0"/>
                </a:gs>
              </a:gsLst>
              <a:lin ang="5400000" scaled="1"/>
            </a:gradFill>
            <a:ln w="12700" cap="flat" cmpd="sng" algn="ctr">
              <a:solidFill>
                <a:srgbClr val="002060"/>
              </a:solidFill>
              <a:prstDash val="solid"/>
            </a:ln>
            <a:effectLst/>
          </p:spPr>
          <p:txBody>
            <a:bodyPr anchor="ctr"/>
            <a:lstStyle/>
            <a:p>
              <a:pPr algn="ctr" eaLnBrk="1" fontAlgn="auto" hangingPunct="1">
                <a:spcBef>
                  <a:spcPts val="0"/>
                </a:spcBef>
                <a:spcAft>
                  <a:spcPts val="0"/>
                </a:spcAft>
                <a:defRPr/>
              </a:pPr>
              <a:endParaRPr kumimoji="0" lang="en-US" sz="3200" kern="0" dirty="0">
                <a:solidFill>
                  <a:sysClr val="window" lastClr="FFFFFF"/>
                </a:solidFill>
                <a:latin typeface="Calibri"/>
                <a:ea typeface="+mn-ea"/>
              </a:endParaRPr>
            </a:p>
          </p:txBody>
        </p:sp>
        <p:sp>
          <p:nvSpPr>
            <p:cNvPr id="45" name="Oval 82"/>
            <p:cNvSpPr/>
            <p:nvPr/>
          </p:nvSpPr>
          <p:spPr>
            <a:xfrm>
              <a:off x="6766859" y="2374615"/>
              <a:ext cx="1371773" cy="1207148"/>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anchor="ctr"/>
            <a:lstStyle/>
            <a:p>
              <a:pPr algn="ctr" eaLnBrk="1" fontAlgn="auto" hangingPunct="1">
                <a:spcBef>
                  <a:spcPts val="0"/>
                </a:spcBef>
                <a:spcAft>
                  <a:spcPts val="0"/>
                </a:spcAft>
                <a:defRPr/>
              </a:pPr>
              <a:endParaRPr kumimoji="0" lang="en-US" sz="3200" kern="0" dirty="0">
                <a:solidFill>
                  <a:sysClr val="window" lastClr="FFFFFF"/>
                </a:solidFill>
                <a:latin typeface="Calibri"/>
                <a:ea typeface="+mn-ea"/>
              </a:endParaRPr>
            </a:p>
          </p:txBody>
        </p:sp>
        <p:sp>
          <p:nvSpPr>
            <p:cNvPr id="46" name="TextBox 83"/>
            <p:cNvSpPr txBox="1"/>
            <p:nvPr/>
          </p:nvSpPr>
          <p:spPr>
            <a:xfrm>
              <a:off x="6754748" y="2764225"/>
              <a:ext cx="1392797" cy="831291"/>
            </a:xfrm>
            <a:prstGeom prst="rect">
              <a:avLst/>
            </a:prstGeom>
            <a:noFill/>
          </p:spPr>
          <p:txBody>
            <a:bodyPr wrap="none">
              <a:spAutoFit/>
            </a:bodyPr>
            <a:lstStyle/>
            <a:p>
              <a:pPr algn="ctr" eaLnBrk="1" fontAlgn="auto" hangingPunct="1">
                <a:spcBef>
                  <a:spcPts val="0"/>
                </a:spcBef>
                <a:spcAft>
                  <a:spcPts val="0"/>
                </a:spcAft>
                <a:defRPr/>
              </a:pPr>
              <a:r>
                <a:rPr kumimoji="0" lang="en-US" sz="3200" b="1" dirty="0">
                  <a:solidFill>
                    <a:schemeClr val="bg1"/>
                  </a:solidFill>
                  <a:effectLst>
                    <a:outerShdw blurRad="50800" dist="38100" dir="5400000" algn="t" rotWithShape="0">
                      <a:prstClr val="black">
                        <a:alpha val="40000"/>
                      </a:prstClr>
                    </a:outerShdw>
                  </a:effectLst>
                  <a:latin typeface="+mn-lt"/>
                  <a:ea typeface="+mn-ea"/>
                </a:rPr>
                <a:t>2012</a:t>
              </a:r>
            </a:p>
          </p:txBody>
        </p:sp>
      </p:grpSp>
      <p:grpSp>
        <p:nvGrpSpPr>
          <p:cNvPr id="19466" name="Group 50"/>
          <p:cNvGrpSpPr>
            <a:grpSpLocks/>
          </p:cNvGrpSpPr>
          <p:nvPr/>
        </p:nvGrpSpPr>
        <p:grpSpPr bwMode="auto">
          <a:xfrm>
            <a:off x="3537808" y="1169004"/>
            <a:ext cx="1224000" cy="1224000"/>
            <a:chOff x="6453494" y="2317131"/>
            <a:chExt cx="1969724" cy="2047044"/>
          </a:xfrm>
        </p:grpSpPr>
        <p:sp>
          <p:nvSpPr>
            <p:cNvPr id="48" name="Oval 51"/>
            <p:cNvSpPr/>
            <p:nvPr/>
          </p:nvSpPr>
          <p:spPr>
            <a:xfrm>
              <a:off x="6453494" y="3670968"/>
              <a:ext cx="1969724" cy="69320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sz="3200" dirty="0"/>
            </a:p>
          </p:txBody>
        </p:sp>
        <p:sp>
          <p:nvSpPr>
            <p:cNvPr id="49" name="Oval 52"/>
            <p:cNvSpPr/>
            <p:nvPr/>
          </p:nvSpPr>
          <p:spPr>
            <a:xfrm>
              <a:off x="6581422" y="2317131"/>
              <a:ext cx="1625022" cy="1688811"/>
            </a:xfrm>
            <a:prstGeom prst="ellipse">
              <a:avLst/>
            </a:prstGeom>
            <a:gradFill>
              <a:gsLst>
                <a:gs pos="35000">
                  <a:srgbClr val="00297A"/>
                </a:gs>
                <a:gs pos="70000">
                  <a:srgbClr val="0070C0"/>
                </a:gs>
                <a:gs pos="100000">
                  <a:srgbClr val="00B0F0"/>
                </a:gs>
              </a:gsLst>
              <a:lin ang="5400000" scaled="1"/>
            </a:gradFill>
            <a:ln w="12700" cap="flat" cmpd="sng" algn="ctr">
              <a:solidFill>
                <a:srgbClr val="002060"/>
              </a:solidFill>
              <a:prstDash val="solid"/>
            </a:ln>
            <a:effectLst/>
          </p:spPr>
          <p:txBody>
            <a:bodyPr anchor="ctr"/>
            <a:lstStyle/>
            <a:p>
              <a:pPr algn="ctr" eaLnBrk="1" fontAlgn="auto" hangingPunct="1">
                <a:spcBef>
                  <a:spcPts val="0"/>
                </a:spcBef>
                <a:spcAft>
                  <a:spcPts val="0"/>
                </a:spcAft>
                <a:defRPr/>
              </a:pPr>
              <a:endParaRPr kumimoji="0" lang="en-US" sz="3200" kern="0" dirty="0">
                <a:solidFill>
                  <a:sysClr val="window" lastClr="FFFFFF"/>
                </a:solidFill>
                <a:latin typeface="Calibri"/>
                <a:ea typeface="+mn-ea"/>
              </a:endParaRPr>
            </a:p>
          </p:txBody>
        </p:sp>
        <p:sp>
          <p:nvSpPr>
            <p:cNvPr id="50" name="Oval 53"/>
            <p:cNvSpPr/>
            <p:nvPr/>
          </p:nvSpPr>
          <p:spPr>
            <a:xfrm>
              <a:off x="6765790" y="2375050"/>
              <a:ext cx="1371470" cy="1205421"/>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anchor="ctr"/>
            <a:lstStyle/>
            <a:p>
              <a:pPr algn="ctr" eaLnBrk="1" fontAlgn="auto" hangingPunct="1">
                <a:spcBef>
                  <a:spcPts val="0"/>
                </a:spcBef>
                <a:spcAft>
                  <a:spcPts val="0"/>
                </a:spcAft>
                <a:defRPr/>
              </a:pPr>
              <a:endParaRPr kumimoji="0" lang="en-US" sz="3200" kern="0" dirty="0">
                <a:solidFill>
                  <a:sysClr val="window" lastClr="FFFFFF"/>
                </a:solidFill>
                <a:latin typeface="Calibri"/>
                <a:ea typeface="+mn-ea"/>
              </a:endParaRPr>
            </a:p>
          </p:txBody>
        </p:sp>
        <p:sp>
          <p:nvSpPr>
            <p:cNvPr id="51" name="TextBox 54"/>
            <p:cNvSpPr txBox="1"/>
            <p:nvPr/>
          </p:nvSpPr>
          <p:spPr>
            <a:xfrm>
              <a:off x="6776614" y="2439808"/>
              <a:ext cx="1392798" cy="831291"/>
            </a:xfrm>
            <a:prstGeom prst="rect">
              <a:avLst/>
            </a:prstGeom>
            <a:noFill/>
          </p:spPr>
          <p:txBody>
            <a:bodyPr wrap="none">
              <a:spAutoFit/>
            </a:bodyPr>
            <a:lstStyle/>
            <a:p>
              <a:pPr algn="ctr" eaLnBrk="1" fontAlgn="auto" hangingPunct="1">
                <a:spcBef>
                  <a:spcPts val="0"/>
                </a:spcBef>
                <a:spcAft>
                  <a:spcPts val="0"/>
                </a:spcAft>
                <a:defRPr/>
              </a:pPr>
              <a:r>
                <a:rPr kumimoji="0" lang="en-US" sz="3200" b="1" dirty="0">
                  <a:solidFill>
                    <a:schemeClr val="bg1"/>
                  </a:solidFill>
                  <a:effectLst>
                    <a:outerShdw blurRad="50800" dist="38100" dir="5400000" algn="t" rotWithShape="0">
                      <a:prstClr val="black">
                        <a:alpha val="40000"/>
                      </a:prstClr>
                    </a:outerShdw>
                  </a:effectLst>
                  <a:latin typeface="+mn-lt"/>
                  <a:ea typeface="+mn-ea"/>
                </a:rPr>
                <a:t>2015</a:t>
              </a:r>
            </a:p>
          </p:txBody>
        </p:sp>
      </p:grpSp>
      <p:pic>
        <p:nvPicPr>
          <p:cNvPr id="19467" name="圖片 39"/>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494486" y="964855"/>
            <a:ext cx="1493837"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8" name="群組 40"/>
          <p:cNvGrpSpPr>
            <a:grpSpLocks/>
          </p:cNvGrpSpPr>
          <p:nvPr/>
        </p:nvGrpSpPr>
        <p:grpSpPr bwMode="auto">
          <a:xfrm>
            <a:off x="7041347" y="947489"/>
            <a:ext cx="2009775" cy="2298700"/>
            <a:chOff x="6601161" y="352478"/>
            <a:chExt cx="2009048" cy="2298585"/>
          </a:xfrm>
        </p:grpSpPr>
        <p:pic>
          <p:nvPicPr>
            <p:cNvPr id="19473" name="圖片 5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01161" y="1964638"/>
              <a:ext cx="2009048" cy="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圖片 5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01161" y="1192042"/>
              <a:ext cx="2009048" cy="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5" name="圖片 53"/>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601161" y="352478"/>
              <a:ext cx="2009048" cy="753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69" name="圖片 54"/>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4989565" y="1787843"/>
            <a:ext cx="200977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圖片 55"/>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7041346" y="3312086"/>
            <a:ext cx="2009775"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圖片 56"/>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4984708" y="2553632"/>
            <a:ext cx="20256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457658" y="3331189"/>
            <a:ext cx="2552700" cy="794251"/>
          </a:xfrm>
          <a:prstGeom prst="rect">
            <a:avLst/>
          </a:prstGeom>
        </p:spPr>
      </p:pic>
      <p:pic>
        <p:nvPicPr>
          <p:cNvPr id="2" name="圖片 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308608" y="4151998"/>
            <a:ext cx="3701728" cy="798676"/>
          </a:xfrm>
          <a:prstGeom prst="rect">
            <a:avLst/>
          </a:prstGeom>
        </p:spPr>
      </p:pic>
      <p:pic>
        <p:nvPicPr>
          <p:cNvPr id="6" name="圖片 5"/>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555448" y="4971092"/>
            <a:ext cx="6511308" cy="796234"/>
          </a:xfrm>
          <a:prstGeom prst="rect">
            <a:avLst/>
          </a:prstGeom>
        </p:spPr>
      </p:pic>
      <p:grpSp>
        <p:nvGrpSpPr>
          <p:cNvPr id="19462" name="Group 47"/>
          <p:cNvGrpSpPr>
            <a:grpSpLocks/>
          </p:cNvGrpSpPr>
          <p:nvPr/>
        </p:nvGrpSpPr>
        <p:grpSpPr bwMode="auto">
          <a:xfrm>
            <a:off x="3677102" y="1759406"/>
            <a:ext cx="1224000" cy="1224000"/>
            <a:chOff x="1329655" y="2384875"/>
            <a:chExt cx="1337345" cy="1519566"/>
          </a:xfrm>
        </p:grpSpPr>
        <p:sp>
          <p:nvSpPr>
            <p:cNvPr id="24" name="Oval 64"/>
            <p:cNvSpPr/>
            <p:nvPr/>
          </p:nvSpPr>
          <p:spPr>
            <a:xfrm>
              <a:off x="1329655" y="3434314"/>
              <a:ext cx="1337345" cy="47012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sz="3200" dirty="0"/>
            </a:p>
          </p:txBody>
        </p:sp>
        <p:sp>
          <p:nvSpPr>
            <p:cNvPr id="25" name="Oval 65"/>
            <p:cNvSpPr/>
            <p:nvPr/>
          </p:nvSpPr>
          <p:spPr>
            <a:xfrm>
              <a:off x="1386901" y="2384875"/>
              <a:ext cx="1057436" cy="1201517"/>
            </a:xfrm>
            <a:prstGeom prst="ellipse">
              <a:avLst/>
            </a:prstGeom>
            <a:solidFill>
              <a:srgbClr val="0070C0"/>
            </a:solidFill>
            <a:ln w="12700" cap="flat" cmpd="sng" algn="ctr">
              <a:solidFill>
                <a:schemeClr val="bg1">
                  <a:lumMod val="95000"/>
                </a:schemeClr>
              </a:solidFill>
              <a:prstDash val="solid"/>
            </a:ln>
            <a:effectLst/>
          </p:spPr>
          <p:txBody>
            <a:bodyPr anchor="ctr"/>
            <a:lstStyle/>
            <a:p>
              <a:pPr algn="ctr" eaLnBrk="1" fontAlgn="auto" hangingPunct="1">
                <a:spcBef>
                  <a:spcPts val="0"/>
                </a:spcBef>
                <a:spcAft>
                  <a:spcPts val="0"/>
                </a:spcAft>
                <a:defRPr/>
              </a:pPr>
              <a:endParaRPr kumimoji="0" lang="en-US" sz="3200" kern="0" dirty="0">
                <a:solidFill>
                  <a:sysClr val="window" lastClr="FFFFFF"/>
                </a:solidFill>
                <a:latin typeface="Calibri"/>
                <a:ea typeface="+mn-ea"/>
              </a:endParaRPr>
            </a:p>
          </p:txBody>
        </p:sp>
        <p:sp>
          <p:nvSpPr>
            <p:cNvPr id="26" name="Oval 66"/>
            <p:cNvSpPr/>
            <p:nvPr/>
          </p:nvSpPr>
          <p:spPr>
            <a:xfrm>
              <a:off x="1488322" y="2429125"/>
              <a:ext cx="930713" cy="819299"/>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anchor="ctr"/>
            <a:lstStyle/>
            <a:p>
              <a:pPr algn="ctr" eaLnBrk="1" fontAlgn="auto" hangingPunct="1">
                <a:spcBef>
                  <a:spcPts val="0"/>
                </a:spcBef>
                <a:spcAft>
                  <a:spcPts val="0"/>
                </a:spcAft>
                <a:defRPr/>
              </a:pPr>
              <a:endParaRPr kumimoji="0" lang="en-US" sz="3200" kern="0" dirty="0">
                <a:solidFill>
                  <a:sysClr val="window" lastClr="FFFFFF"/>
                </a:solidFill>
                <a:latin typeface="Calibri"/>
                <a:ea typeface="+mn-ea"/>
              </a:endParaRPr>
            </a:p>
          </p:txBody>
        </p:sp>
        <p:sp>
          <p:nvSpPr>
            <p:cNvPr id="27" name="TextBox 67"/>
            <p:cNvSpPr txBox="1"/>
            <p:nvPr/>
          </p:nvSpPr>
          <p:spPr>
            <a:xfrm>
              <a:off x="1473396" y="2504779"/>
              <a:ext cx="945639" cy="564406"/>
            </a:xfrm>
            <a:prstGeom prst="rect">
              <a:avLst/>
            </a:prstGeom>
            <a:noFill/>
          </p:spPr>
          <p:txBody>
            <a:bodyPr wrap="none">
              <a:spAutoFit/>
            </a:bodyPr>
            <a:lstStyle/>
            <a:p>
              <a:pPr algn="ctr" eaLnBrk="1" fontAlgn="auto" hangingPunct="1">
                <a:spcBef>
                  <a:spcPts val="0"/>
                </a:spcBef>
                <a:spcAft>
                  <a:spcPts val="0"/>
                </a:spcAft>
                <a:defRPr/>
              </a:pPr>
              <a:r>
                <a:rPr kumimoji="0" lang="en-US" sz="3200" b="1" dirty="0">
                  <a:solidFill>
                    <a:schemeClr val="bg1"/>
                  </a:solidFill>
                  <a:effectLst>
                    <a:outerShdw blurRad="50800" dist="38100" dir="5400000" algn="t" rotWithShape="0">
                      <a:prstClr val="black">
                        <a:alpha val="40000"/>
                      </a:prstClr>
                    </a:outerShdw>
                  </a:effectLst>
                  <a:latin typeface="+mn-lt"/>
                  <a:ea typeface="+mn-ea"/>
                </a:rPr>
                <a:t>2016</a:t>
              </a:r>
            </a:p>
          </p:txBody>
        </p:sp>
      </p:grpSp>
      <p:grpSp>
        <p:nvGrpSpPr>
          <p:cNvPr id="57" name="Group 47"/>
          <p:cNvGrpSpPr>
            <a:grpSpLocks/>
          </p:cNvGrpSpPr>
          <p:nvPr/>
        </p:nvGrpSpPr>
        <p:grpSpPr bwMode="auto">
          <a:xfrm>
            <a:off x="2842202" y="2157155"/>
            <a:ext cx="1224000" cy="1237052"/>
            <a:chOff x="1329655" y="2368671"/>
            <a:chExt cx="1337345" cy="1535770"/>
          </a:xfrm>
        </p:grpSpPr>
        <p:sp>
          <p:nvSpPr>
            <p:cNvPr id="58" name="Oval 64"/>
            <p:cNvSpPr/>
            <p:nvPr/>
          </p:nvSpPr>
          <p:spPr>
            <a:xfrm>
              <a:off x="1329655" y="3434314"/>
              <a:ext cx="1337345" cy="47012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sz="3200" dirty="0"/>
            </a:p>
          </p:txBody>
        </p:sp>
        <p:sp>
          <p:nvSpPr>
            <p:cNvPr id="59" name="Oval 65"/>
            <p:cNvSpPr/>
            <p:nvPr/>
          </p:nvSpPr>
          <p:spPr>
            <a:xfrm>
              <a:off x="1386901" y="2384875"/>
              <a:ext cx="1188751" cy="1235415"/>
            </a:xfrm>
            <a:prstGeom prst="ellipse">
              <a:avLst/>
            </a:prstGeom>
            <a:solidFill>
              <a:srgbClr val="0070C0"/>
            </a:solidFill>
            <a:ln w="12700" cap="flat" cmpd="sng" algn="ctr">
              <a:solidFill>
                <a:schemeClr val="bg1">
                  <a:lumMod val="95000"/>
                </a:schemeClr>
              </a:solidFill>
              <a:prstDash val="solid"/>
            </a:ln>
            <a:effectLst/>
          </p:spPr>
          <p:txBody>
            <a:bodyPr anchor="ctr"/>
            <a:lstStyle/>
            <a:p>
              <a:pPr algn="ctr" eaLnBrk="1" fontAlgn="auto" hangingPunct="1">
                <a:spcBef>
                  <a:spcPts val="0"/>
                </a:spcBef>
                <a:spcAft>
                  <a:spcPts val="0"/>
                </a:spcAft>
                <a:defRPr/>
              </a:pPr>
              <a:endParaRPr kumimoji="0" lang="en-US" sz="3200" kern="0" dirty="0">
                <a:solidFill>
                  <a:sysClr val="window" lastClr="FFFFFF"/>
                </a:solidFill>
                <a:latin typeface="Calibri"/>
                <a:ea typeface="+mn-ea"/>
              </a:endParaRPr>
            </a:p>
          </p:txBody>
        </p:sp>
        <p:sp>
          <p:nvSpPr>
            <p:cNvPr id="60" name="Oval 66"/>
            <p:cNvSpPr/>
            <p:nvPr/>
          </p:nvSpPr>
          <p:spPr>
            <a:xfrm>
              <a:off x="1526095" y="2368671"/>
              <a:ext cx="930713" cy="819299"/>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anchor="ctr"/>
            <a:lstStyle/>
            <a:p>
              <a:pPr algn="ctr" eaLnBrk="1" fontAlgn="auto" hangingPunct="1">
                <a:spcBef>
                  <a:spcPts val="0"/>
                </a:spcBef>
                <a:spcAft>
                  <a:spcPts val="0"/>
                </a:spcAft>
                <a:defRPr/>
              </a:pPr>
              <a:endParaRPr kumimoji="0" lang="en-US" sz="3200" kern="0" dirty="0">
                <a:solidFill>
                  <a:sysClr val="window" lastClr="FFFFFF"/>
                </a:solidFill>
                <a:latin typeface="Calibri"/>
                <a:ea typeface="+mn-ea"/>
              </a:endParaRPr>
            </a:p>
          </p:txBody>
        </p:sp>
        <p:sp>
          <p:nvSpPr>
            <p:cNvPr id="61" name="TextBox 67"/>
            <p:cNvSpPr txBox="1"/>
            <p:nvPr/>
          </p:nvSpPr>
          <p:spPr>
            <a:xfrm>
              <a:off x="1567912" y="2416386"/>
              <a:ext cx="840569" cy="501694"/>
            </a:xfrm>
            <a:prstGeom prst="rect">
              <a:avLst/>
            </a:prstGeom>
            <a:noFill/>
          </p:spPr>
          <p:txBody>
            <a:bodyPr wrap="none">
              <a:spAutoFit/>
            </a:bodyPr>
            <a:lstStyle/>
            <a:p>
              <a:pPr algn="ctr" eaLnBrk="1" fontAlgn="auto" hangingPunct="1">
                <a:spcBef>
                  <a:spcPts val="0"/>
                </a:spcBef>
                <a:spcAft>
                  <a:spcPts val="0"/>
                </a:spcAft>
                <a:defRPr/>
              </a:pPr>
              <a:r>
                <a:rPr kumimoji="0" lang="en-US" sz="3200" b="1" dirty="0">
                  <a:solidFill>
                    <a:schemeClr val="bg1"/>
                  </a:solidFill>
                  <a:effectLst>
                    <a:outerShdw blurRad="50800" dist="38100" dir="5400000" algn="t" rotWithShape="0">
                      <a:prstClr val="black">
                        <a:alpha val="40000"/>
                      </a:prstClr>
                    </a:outerShdw>
                  </a:effectLst>
                  <a:latin typeface="+mn-lt"/>
                  <a:ea typeface="+mn-ea"/>
                </a:rPr>
                <a:t>2017</a:t>
              </a:r>
            </a:p>
          </p:txBody>
        </p:sp>
      </p:grpSp>
      <p:grpSp>
        <p:nvGrpSpPr>
          <p:cNvPr id="10" name="群組 9"/>
          <p:cNvGrpSpPr/>
          <p:nvPr/>
        </p:nvGrpSpPr>
        <p:grpSpPr>
          <a:xfrm>
            <a:off x="1998293" y="2373674"/>
            <a:ext cx="1260684" cy="1208847"/>
            <a:chOff x="718530" y="3930542"/>
            <a:chExt cx="1668552" cy="1728938"/>
          </a:xfrm>
        </p:grpSpPr>
        <p:sp>
          <p:nvSpPr>
            <p:cNvPr id="63" name="Oval 64"/>
            <p:cNvSpPr/>
            <p:nvPr/>
          </p:nvSpPr>
          <p:spPr bwMode="auto">
            <a:xfrm>
              <a:off x="767082" y="5111500"/>
              <a:ext cx="1620000" cy="547980"/>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sz="3200" dirty="0"/>
            </a:p>
          </p:txBody>
        </p:sp>
        <p:sp>
          <p:nvSpPr>
            <p:cNvPr id="64" name="Oval 65"/>
            <p:cNvSpPr/>
            <p:nvPr/>
          </p:nvSpPr>
          <p:spPr bwMode="auto">
            <a:xfrm>
              <a:off x="718530" y="3930542"/>
              <a:ext cx="1433439" cy="1377931"/>
            </a:xfrm>
            <a:prstGeom prst="ellipse">
              <a:avLst/>
            </a:prstGeom>
            <a:solidFill>
              <a:srgbClr val="0070C0"/>
            </a:solidFill>
            <a:ln w="12700" cap="flat" cmpd="sng" algn="ctr">
              <a:solidFill>
                <a:schemeClr val="bg1">
                  <a:lumMod val="95000"/>
                </a:schemeClr>
              </a:solidFill>
              <a:prstDash val="solid"/>
            </a:ln>
            <a:effectLst/>
          </p:spPr>
          <p:txBody>
            <a:bodyPr anchor="ctr"/>
            <a:lstStyle/>
            <a:p>
              <a:pPr algn="ctr" eaLnBrk="1" fontAlgn="auto" hangingPunct="1">
                <a:spcBef>
                  <a:spcPts val="0"/>
                </a:spcBef>
                <a:spcAft>
                  <a:spcPts val="0"/>
                </a:spcAft>
                <a:defRPr/>
              </a:pPr>
              <a:endParaRPr kumimoji="0" lang="en-US" sz="3200" kern="0" dirty="0">
                <a:solidFill>
                  <a:sysClr val="window" lastClr="FFFFFF"/>
                </a:solidFill>
                <a:latin typeface="Calibri"/>
                <a:ea typeface="+mn-ea"/>
              </a:endParaRPr>
            </a:p>
          </p:txBody>
        </p:sp>
        <p:sp>
          <p:nvSpPr>
            <p:cNvPr id="65" name="Oval 66"/>
            <p:cNvSpPr/>
            <p:nvPr/>
          </p:nvSpPr>
          <p:spPr bwMode="auto">
            <a:xfrm>
              <a:off x="951155" y="3975455"/>
              <a:ext cx="1157169" cy="1104881"/>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anchor="ctr"/>
            <a:lstStyle/>
            <a:p>
              <a:pPr algn="ctr" eaLnBrk="1" fontAlgn="auto" hangingPunct="1">
                <a:spcBef>
                  <a:spcPts val="0"/>
                </a:spcBef>
                <a:spcAft>
                  <a:spcPts val="0"/>
                </a:spcAft>
                <a:defRPr/>
              </a:pPr>
              <a:endParaRPr kumimoji="0" lang="en-US" sz="3200" kern="0" dirty="0">
                <a:solidFill>
                  <a:sysClr val="window" lastClr="FFFFFF"/>
                </a:solidFill>
                <a:latin typeface="Calibri"/>
                <a:ea typeface="+mn-ea"/>
              </a:endParaRPr>
            </a:p>
          </p:txBody>
        </p:sp>
        <p:sp>
          <p:nvSpPr>
            <p:cNvPr id="66" name="TextBox 67"/>
            <p:cNvSpPr txBox="1"/>
            <p:nvPr/>
          </p:nvSpPr>
          <p:spPr bwMode="auto">
            <a:xfrm>
              <a:off x="1044035" y="4159605"/>
              <a:ext cx="1018228" cy="584775"/>
            </a:xfrm>
            <a:prstGeom prst="rect">
              <a:avLst/>
            </a:prstGeom>
            <a:noFill/>
          </p:spPr>
          <p:txBody>
            <a:bodyPr wrap="none">
              <a:spAutoFit/>
            </a:bodyPr>
            <a:lstStyle/>
            <a:p>
              <a:pPr algn="ctr" eaLnBrk="1" fontAlgn="auto" hangingPunct="1">
                <a:spcBef>
                  <a:spcPts val="0"/>
                </a:spcBef>
                <a:spcAft>
                  <a:spcPts val="0"/>
                </a:spcAft>
                <a:defRPr/>
              </a:pPr>
              <a:r>
                <a:rPr kumimoji="0" lang="en-US" sz="3200" b="1" dirty="0">
                  <a:solidFill>
                    <a:schemeClr val="bg1"/>
                  </a:solidFill>
                  <a:effectLst>
                    <a:outerShdw blurRad="50800" dist="38100" dir="5400000" algn="t" rotWithShape="0">
                      <a:prstClr val="black">
                        <a:alpha val="40000"/>
                      </a:prstClr>
                    </a:outerShdw>
                  </a:effectLst>
                  <a:latin typeface="+mn-lt"/>
                  <a:ea typeface="+mn-ea"/>
                </a:rPr>
                <a:t>2018</a:t>
              </a:r>
            </a:p>
          </p:txBody>
        </p:sp>
      </p:grpSp>
      <p:grpSp>
        <p:nvGrpSpPr>
          <p:cNvPr id="52" name="Group 47"/>
          <p:cNvGrpSpPr>
            <a:grpSpLocks/>
          </p:cNvGrpSpPr>
          <p:nvPr/>
        </p:nvGrpSpPr>
        <p:grpSpPr bwMode="auto">
          <a:xfrm>
            <a:off x="699601" y="3508229"/>
            <a:ext cx="1800000" cy="1800000"/>
            <a:chOff x="1329655" y="2514600"/>
            <a:chExt cx="1337345" cy="1389841"/>
          </a:xfrm>
        </p:grpSpPr>
        <p:sp>
          <p:nvSpPr>
            <p:cNvPr id="53" name="Oval 64"/>
            <p:cNvSpPr/>
            <p:nvPr/>
          </p:nvSpPr>
          <p:spPr>
            <a:xfrm>
              <a:off x="1329655" y="3434314"/>
              <a:ext cx="1337345" cy="47012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sz="1100" dirty="0"/>
            </a:p>
          </p:txBody>
        </p:sp>
        <p:sp>
          <p:nvSpPr>
            <p:cNvPr id="54" name="Oval 65"/>
            <p:cNvSpPr/>
            <p:nvPr/>
          </p:nvSpPr>
          <p:spPr>
            <a:xfrm>
              <a:off x="1416078" y="2514600"/>
              <a:ext cx="1183335" cy="1182164"/>
            </a:xfrm>
            <a:prstGeom prst="ellipse">
              <a:avLst/>
            </a:prstGeom>
            <a:solidFill>
              <a:srgbClr val="FF0000"/>
            </a:solidFill>
            <a:ln w="12700" cap="flat" cmpd="sng" algn="ctr">
              <a:solidFill>
                <a:srgbClr val="760000"/>
              </a:solidFill>
              <a:prstDash val="solid"/>
            </a:ln>
            <a:effectLst/>
          </p:spPr>
          <p:txBody>
            <a:bodyPr anchor="ctr"/>
            <a:lstStyle/>
            <a:p>
              <a:pPr algn="ctr" eaLnBrk="1" fontAlgn="auto" hangingPunct="1">
                <a:spcBef>
                  <a:spcPts val="0"/>
                </a:spcBef>
                <a:spcAft>
                  <a:spcPts val="0"/>
                </a:spcAft>
                <a:defRPr/>
              </a:pPr>
              <a:endParaRPr kumimoji="0" lang="en-US" kern="0" dirty="0">
                <a:solidFill>
                  <a:sysClr val="window" lastClr="FFFFFF"/>
                </a:solidFill>
                <a:latin typeface="Calibri"/>
                <a:ea typeface="+mn-ea"/>
              </a:endParaRPr>
            </a:p>
          </p:txBody>
        </p:sp>
        <p:sp>
          <p:nvSpPr>
            <p:cNvPr id="55" name="Oval 66"/>
            <p:cNvSpPr/>
            <p:nvPr/>
          </p:nvSpPr>
          <p:spPr>
            <a:xfrm>
              <a:off x="1542389" y="2553397"/>
              <a:ext cx="930713" cy="819299"/>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anchor="ctr"/>
            <a:lstStyle/>
            <a:p>
              <a:pPr algn="ctr" eaLnBrk="1" fontAlgn="auto" hangingPunct="1">
                <a:spcBef>
                  <a:spcPts val="0"/>
                </a:spcBef>
                <a:spcAft>
                  <a:spcPts val="0"/>
                </a:spcAft>
                <a:defRPr/>
              </a:pPr>
              <a:endParaRPr kumimoji="0" lang="en-US" sz="1100" kern="0" dirty="0">
                <a:solidFill>
                  <a:sysClr val="window" lastClr="FFFFFF"/>
                </a:solidFill>
                <a:latin typeface="Calibri"/>
                <a:ea typeface="+mn-ea"/>
              </a:endParaRPr>
            </a:p>
          </p:txBody>
        </p:sp>
        <p:sp>
          <p:nvSpPr>
            <p:cNvPr id="56" name="TextBox 67"/>
            <p:cNvSpPr txBox="1"/>
            <p:nvPr/>
          </p:nvSpPr>
          <p:spPr>
            <a:xfrm>
              <a:off x="1417493" y="2747381"/>
              <a:ext cx="1180502" cy="712934"/>
            </a:xfrm>
            <a:prstGeom prst="rect">
              <a:avLst/>
            </a:prstGeom>
            <a:noFill/>
          </p:spPr>
          <p:txBody>
            <a:bodyPr wrap="none">
              <a:spAutoFit/>
            </a:bodyPr>
            <a:lstStyle/>
            <a:p>
              <a:pPr algn="ctr" eaLnBrk="1" fontAlgn="auto" hangingPunct="1">
                <a:spcBef>
                  <a:spcPts val="0"/>
                </a:spcBef>
                <a:spcAft>
                  <a:spcPts val="0"/>
                </a:spcAft>
                <a:defRPr/>
              </a:pPr>
              <a:r>
                <a:rPr kumimoji="0" lang="en-US" sz="5400" b="1" dirty="0">
                  <a:solidFill>
                    <a:schemeClr val="bg1"/>
                  </a:solidFill>
                  <a:effectLst>
                    <a:outerShdw blurRad="50800" dist="38100" dir="5400000" algn="t" rotWithShape="0">
                      <a:prstClr val="black">
                        <a:alpha val="40000"/>
                      </a:prstClr>
                    </a:outerShdw>
                  </a:effectLst>
                  <a:latin typeface="+mn-lt"/>
                  <a:ea typeface="+mn-ea"/>
                </a:rPr>
                <a:t>2019</a:t>
              </a:r>
            </a:p>
          </p:txBody>
        </p:sp>
      </p:grpSp>
      <p:pic>
        <p:nvPicPr>
          <p:cNvPr id="12" name="圖片 11">
            <a:extLst>
              <a:ext uri="{FF2B5EF4-FFF2-40B4-BE49-F238E27FC236}">
                <a16:creationId xmlns:a16="http://schemas.microsoft.com/office/drawing/2014/main" id="{C93582B2-1194-5747-B764-9873328FA2C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043467" y="5830104"/>
            <a:ext cx="5098760" cy="7956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flipV="1">
            <a:off x="107950" y="882650"/>
            <a:ext cx="8999538" cy="1111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107950" y="107950"/>
            <a:ext cx="8820150" cy="900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r>
              <a:rPr kumimoji="0" lang="zh-TW" altLang="en-US" sz="4800" b="1" dirty="0">
                <a:solidFill>
                  <a:schemeClr val="bg1"/>
                </a:solidFill>
                <a:latin typeface="標楷體" panose="03000509000000000000" pitchFamily="65" charset="-120"/>
                <a:ea typeface="標楷體" panose="03000509000000000000" pitchFamily="65" charset="-120"/>
              </a:rPr>
              <a:t>主題研究大會</a:t>
            </a:r>
          </a:p>
        </p:txBody>
      </p:sp>
      <p:pic>
        <p:nvPicPr>
          <p:cNvPr id="2" name="圖片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9409" y="1277239"/>
            <a:ext cx="3816000" cy="2530091"/>
          </a:xfrm>
          <a:prstGeom prst="rect">
            <a:avLst/>
          </a:prstGeom>
        </p:spPr>
      </p:pic>
      <p:pic>
        <p:nvPicPr>
          <p:cNvPr id="3" name="圖片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13515" y="1277239"/>
            <a:ext cx="3816000" cy="2537697"/>
          </a:xfrm>
          <a:prstGeom prst="rect">
            <a:avLst/>
          </a:prstGeom>
        </p:spPr>
      </p:pic>
      <p:pic>
        <p:nvPicPr>
          <p:cNvPr id="4" name="圖片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0001" y="4158802"/>
            <a:ext cx="3816000" cy="2537660"/>
          </a:xfrm>
          <a:prstGeom prst="rect">
            <a:avLst/>
          </a:prstGeom>
        </p:spPr>
      </p:pic>
      <p:pic>
        <p:nvPicPr>
          <p:cNvPr id="5" name="圖片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18031" y="4167946"/>
            <a:ext cx="3816000" cy="2545265"/>
          </a:xfrm>
          <a:prstGeom prst="rect">
            <a:avLst/>
          </a:prstGeom>
        </p:spPr>
      </p:pic>
    </p:spTree>
    <p:extLst>
      <p:ext uri="{BB962C8B-B14F-4D97-AF65-F5344CB8AC3E}">
        <p14:creationId xmlns:p14="http://schemas.microsoft.com/office/powerpoint/2010/main" val="1611259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flipV="1">
            <a:off x="107950" y="882650"/>
            <a:ext cx="8999538" cy="1111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107950" y="107950"/>
            <a:ext cx="8820150" cy="900113"/>
          </a:xfrm>
          <a:prstGeom prst="rect">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r>
              <a:rPr lang="zh-TW" altLang="en-US" sz="4800" b="1" dirty="0">
                <a:solidFill>
                  <a:schemeClr val="bg1"/>
                </a:solidFill>
                <a:latin typeface="標楷體" panose="03000509000000000000" pitchFamily="65" charset="-120"/>
                <a:ea typeface="標楷體" panose="03000509000000000000" pitchFamily="65" charset="-120"/>
              </a:rPr>
              <a:t>小組組聚活動</a:t>
            </a:r>
          </a:p>
        </p:txBody>
      </p:sp>
      <p:pic>
        <p:nvPicPr>
          <p:cNvPr id="2" name="圖片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1977" y="4501189"/>
            <a:ext cx="3816000" cy="2133027"/>
          </a:xfrm>
          <a:prstGeom prst="rect">
            <a:avLst/>
          </a:prstGeom>
        </p:spPr>
      </p:pic>
      <p:pic>
        <p:nvPicPr>
          <p:cNvPr id="3" name="圖片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21539" y="1278777"/>
            <a:ext cx="3816000" cy="2860111"/>
          </a:xfrm>
          <a:prstGeom prst="rect">
            <a:avLst/>
          </a:prstGeom>
        </p:spPr>
      </p:pic>
      <p:pic>
        <p:nvPicPr>
          <p:cNvPr id="4" name="圖片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21539" y="4277407"/>
            <a:ext cx="3816000" cy="2507441"/>
          </a:xfrm>
          <a:prstGeom prst="rect">
            <a:avLst/>
          </a:prstGeom>
        </p:spPr>
      </p:pic>
      <p:pic>
        <p:nvPicPr>
          <p:cNvPr id="5" name="圖片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1977" y="1287921"/>
            <a:ext cx="3816000" cy="2863615"/>
          </a:xfrm>
          <a:prstGeom prst="rect">
            <a:avLst/>
          </a:prstGeom>
        </p:spPr>
      </p:pic>
    </p:spTree>
    <p:extLst>
      <p:ext uri="{BB962C8B-B14F-4D97-AF65-F5344CB8AC3E}">
        <p14:creationId xmlns:p14="http://schemas.microsoft.com/office/powerpoint/2010/main" val="3404322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flipV="1">
            <a:off x="107950" y="882650"/>
            <a:ext cx="8999538" cy="1111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107950" y="107950"/>
            <a:ext cx="8820150" cy="900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r>
              <a:rPr kumimoji="0" lang="zh-TW" altLang="en-US" sz="4800" b="1" dirty="0">
                <a:solidFill>
                  <a:schemeClr val="bg1"/>
                </a:solidFill>
                <a:latin typeface="標楷體" panose="03000509000000000000" pitchFamily="65" charset="-120"/>
                <a:ea typeface="標楷體" panose="03000509000000000000" pitchFamily="65" charset="-120"/>
              </a:rPr>
              <a:t>國內企業參訪</a:t>
            </a:r>
          </a:p>
        </p:txBody>
      </p:sp>
      <p:pic>
        <p:nvPicPr>
          <p:cNvPr id="14" name="圖片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1976" y="1288120"/>
            <a:ext cx="3816000" cy="2828019"/>
          </a:xfrm>
          <a:prstGeom prst="rect">
            <a:avLst/>
          </a:prstGeom>
        </p:spPr>
      </p:pic>
      <p:pic>
        <p:nvPicPr>
          <p:cNvPr id="15" name="圖片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27089" y="1289680"/>
            <a:ext cx="3816000" cy="2847818"/>
          </a:xfrm>
          <a:prstGeom prst="rect">
            <a:avLst/>
          </a:prstGeom>
        </p:spPr>
      </p:pic>
      <p:pic>
        <p:nvPicPr>
          <p:cNvPr id="16" name="圖片 1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1976" y="4171003"/>
            <a:ext cx="3816000" cy="2549058"/>
          </a:xfrm>
          <a:prstGeom prst="rect">
            <a:avLst/>
          </a:prstGeom>
        </p:spPr>
      </p:pic>
      <p:pic>
        <p:nvPicPr>
          <p:cNvPr id="17" name="圖片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27089" y="4171003"/>
            <a:ext cx="3816000" cy="2533854"/>
          </a:xfrm>
          <a:prstGeom prst="rect">
            <a:avLst/>
          </a:prstGeom>
        </p:spPr>
      </p:pic>
    </p:spTree>
    <p:extLst>
      <p:ext uri="{BB962C8B-B14F-4D97-AF65-F5344CB8AC3E}">
        <p14:creationId xmlns:p14="http://schemas.microsoft.com/office/powerpoint/2010/main" val="1683648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flipV="1">
            <a:off x="107950" y="882650"/>
            <a:ext cx="8999538" cy="1111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107950" y="107950"/>
            <a:ext cx="8820150" cy="900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r>
              <a:rPr kumimoji="0" lang="zh-TW" altLang="en-US" sz="4800" b="1" dirty="0">
                <a:solidFill>
                  <a:schemeClr val="bg1"/>
                </a:solidFill>
                <a:latin typeface="標楷體" panose="03000509000000000000" pitchFamily="65" charset="-120"/>
                <a:ea typeface="標楷體" panose="03000509000000000000" pitchFamily="65" charset="-120"/>
              </a:rPr>
              <a:t>海外企業參訪</a:t>
            </a:r>
          </a:p>
        </p:txBody>
      </p:sp>
      <p:pic>
        <p:nvPicPr>
          <p:cNvPr id="10" name="圖片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1120" y="1290812"/>
            <a:ext cx="3816000" cy="2853474"/>
          </a:xfrm>
          <a:prstGeom prst="rect">
            <a:avLst/>
          </a:prstGeom>
        </p:spPr>
      </p:pic>
      <p:pic>
        <p:nvPicPr>
          <p:cNvPr id="11" name="圖片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27089" y="1289533"/>
            <a:ext cx="3816000" cy="2863897"/>
          </a:xfrm>
          <a:prstGeom prst="rect">
            <a:avLst/>
          </a:prstGeom>
        </p:spPr>
      </p:pic>
      <p:pic>
        <p:nvPicPr>
          <p:cNvPr id="12" name="圖片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1120" y="4171003"/>
            <a:ext cx="3816000" cy="2155719"/>
          </a:xfrm>
          <a:prstGeom prst="rect">
            <a:avLst/>
          </a:prstGeom>
        </p:spPr>
      </p:pic>
      <p:pic>
        <p:nvPicPr>
          <p:cNvPr id="13" name="圖片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16217" y="4171003"/>
            <a:ext cx="3816000" cy="2526298"/>
          </a:xfrm>
          <a:prstGeom prst="rect">
            <a:avLst/>
          </a:prstGeom>
        </p:spPr>
      </p:pic>
    </p:spTree>
    <p:extLst>
      <p:ext uri="{BB962C8B-B14F-4D97-AF65-F5344CB8AC3E}">
        <p14:creationId xmlns:p14="http://schemas.microsoft.com/office/powerpoint/2010/main" val="2295249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flipV="1">
            <a:off x="107950" y="882650"/>
            <a:ext cx="8999538" cy="1111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107950" y="107950"/>
            <a:ext cx="8820150" cy="900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r>
              <a:rPr kumimoji="0" lang="zh-TW" altLang="en-US" sz="4800" b="1" dirty="0">
                <a:solidFill>
                  <a:schemeClr val="bg1"/>
                </a:solidFill>
                <a:latin typeface="標楷體" panose="03000509000000000000" pitchFamily="65" charset="-120"/>
                <a:ea typeface="標楷體" panose="03000509000000000000" pitchFamily="65" charset="-120"/>
              </a:rPr>
              <a:t>配合王子濱講座</a:t>
            </a:r>
          </a:p>
        </p:txBody>
      </p:sp>
      <p:sp>
        <p:nvSpPr>
          <p:cNvPr id="14" name="Rectangle 3"/>
          <p:cNvSpPr>
            <a:spLocks noGrp="1"/>
          </p:cNvSpPr>
          <p:nvPr>
            <p:ph idx="1"/>
          </p:nvPr>
        </p:nvSpPr>
        <p:spPr>
          <a:xfrm>
            <a:off x="628650" y="1280160"/>
            <a:ext cx="7886700" cy="489680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zh-TW" altLang="en-US" sz="2400" dirty="0">
                <a:latin typeface="Times New Roman" panose="02020603050405020304" pitchFamily="18" charset="0"/>
                <a:ea typeface="標楷體" panose="03000509000000000000" pitchFamily="65" charset="-120"/>
              </a:rPr>
              <a:t>配合長榮大學王子濱講座，每年度提供三十場以上的大型演講供會員參加聆聼，講師皆為全國產官學研各界最優秀的專業人</a:t>
            </a:r>
          </a:p>
        </p:txBody>
      </p:sp>
      <p:pic>
        <p:nvPicPr>
          <p:cNvPr id="1026" name="Picture 2"/>
          <p:cNvPicPr>
            <a:picLocks noChangeAspect="1" noChangeArrowheads="1"/>
          </p:cNvPicPr>
          <p:nvPr/>
        </p:nvPicPr>
        <p:blipFill>
          <a:blip r:embed="rId2" cstate="print"/>
          <a:srcRect/>
          <a:stretch>
            <a:fillRect/>
          </a:stretch>
        </p:blipFill>
        <p:spPr bwMode="auto">
          <a:xfrm>
            <a:off x="622852" y="2398643"/>
            <a:ext cx="2700000" cy="1800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5645426" y="3114260"/>
            <a:ext cx="3339548" cy="2222759"/>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2821399" y="4558748"/>
            <a:ext cx="2638497" cy="1984220"/>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cstate="print"/>
          <a:srcRect/>
          <a:stretch>
            <a:fillRect/>
          </a:stretch>
        </p:blipFill>
        <p:spPr bwMode="auto">
          <a:xfrm>
            <a:off x="727557" y="4479234"/>
            <a:ext cx="1830113" cy="2146851"/>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cstate="print"/>
          <a:srcRect/>
          <a:stretch>
            <a:fillRect/>
          </a:stretch>
        </p:blipFill>
        <p:spPr bwMode="auto">
          <a:xfrm>
            <a:off x="3657601" y="2107094"/>
            <a:ext cx="1775791" cy="2133601"/>
          </a:xfrm>
          <a:prstGeom prst="rect">
            <a:avLst/>
          </a:prstGeom>
          <a:noFill/>
          <a:ln w="9525">
            <a:noFill/>
            <a:miter lim="800000"/>
            <a:headEnd/>
            <a:tailEnd/>
          </a:ln>
          <a:effectLst/>
        </p:spPr>
      </p:pic>
    </p:spTree>
    <p:extLst>
      <p:ext uri="{BB962C8B-B14F-4D97-AF65-F5344CB8AC3E}">
        <p14:creationId xmlns:p14="http://schemas.microsoft.com/office/powerpoint/2010/main" val="2041142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noChangeAspect="1"/>
          </p:cNvGraphicFramePr>
          <p:nvPr>
            <p:ph idx="4294967295"/>
            <p:extLst>
              <p:ext uri="{D42A27DB-BD31-4B8C-83A1-F6EECF244321}">
                <p14:modId xmlns:p14="http://schemas.microsoft.com/office/powerpoint/2010/main" val="2495118314"/>
              </p:ext>
            </p:extLst>
          </p:nvPr>
        </p:nvGraphicFramePr>
        <p:xfrm>
          <a:off x="246888" y="1874165"/>
          <a:ext cx="8662924" cy="2880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483" name="文字方塊 4"/>
          <p:cNvSpPr txBox="1">
            <a:spLocks noChangeArrowheads="1"/>
          </p:cNvSpPr>
          <p:nvPr/>
        </p:nvSpPr>
        <p:spPr bwMode="auto">
          <a:xfrm>
            <a:off x="223838" y="1136650"/>
            <a:ext cx="833437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2800" b="1" dirty="0">
                <a:solidFill>
                  <a:schemeClr val="bg1"/>
                </a:solidFill>
                <a:latin typeface="Times New Roman" panose="02020603050405020304" pitchFamily="18" charset="0"/>
                <a:ea typeface="標楷體" panose="03000509000000000000" pitchFamily="65" charset="-120"/>
              </a:rPr>
              <a:t>集合 強友會內部資源</a:t>
            </a:r>
            <a:r>
              <a:rPr lang="en-US" altLang="zh-TW" sz="2800" b="1" dirty="0">
                <a:solidFill>
                  <a:schemeClr val="bg1"/>
                </a:solidFill>
                <a:latin typeface="Times New Roman" panose="02020603050405020304" pitchFamily="18" charset="0"/>
                <a:ea typeface="標楷體" panose="03000509000000000000" pitchFamily="65" charset="-120"/>
              </a:rPr>
              <a:t>, </a:t>
            </a:r>
            <a:r>
              <a:rPr lang="zh-TW" altLang="en-US" sz="2800" b="1" dirty="0">
                <a:solidFill>
                  <a:schemeClr val="bg1"/>
                </a:solidFill>
                <a:latin typeface="Times New Roman" panose="02020603050405020304" pitchFamily="18" charset="0"/>
                <a:ea typeface="標楷體" panose="03000509000000000000" pitchFamily="65" charset="-120"/>
              </a:rPr>
              <a:t>提供人力、物力與專業</a:t>
            </a:r>
            <a:r>
              <a:rPr lang="en-US" altLang="zh-TW" sz="2800" b="1" dirty="0">
                <a:solidFill>
                  <a:schemeClr val="bg1"/>
                </a:solidFill>
                <a:latin typeface="Times New Roman" panose="02020603050405020304" pitchFamily="18" charset="0"/>
                <a:ea typeface="標楷體" panose="03000509000000000000" pitchFamily="65" charset="-120"/>
              </a:rPr>
              <a:t>,</a:t>
            </a:r>
            <a:r>
              <a:rPr lang="zh-TW" altLang="en-US" sz="2800" b="1" dirty="0">
                <a:solidFill>
                  <a:schemeClr val="bg1"/>
                </a:solidFill>
                <a:latin typeface="Times New Roman" panose="02020603050405020304" pitchFamily="18" charset="0"/>
                <a:ea typeface="標楷體" panose="03000509000000000000" pitchFamily="65" charset="-120"/>
              </a:rPr>
              <a:t> 經過與官方單位的媒介</a:t>
            </a:r>
            <a:r>
              <a:rPr lang="en-US" altLang="zh-TW" sz="2800" b="1" dirty="0">
                <a:solidFill>
                  <a:schemeClr val="bg1"/>
                </a:solidFill>
                <a:latin typeface="Times New Roman" panose="02020603050405020304" pitchFamily="18" charset="0"/>
                <a:ea typeface="標楷體" panose="03000509000000000000" pitchFamily="65" charset="-120"/>
              </a:rPr>
              <a:t>, </a:t>
            </a:r>
            <a:r>
              <a:rPr lang="zh-TW" altLang="en-US" sz="2800" b="1" dirty="0">
                <a:solidFill>
                  <a:schemeClr val="bg1"/>
                </a:solidFill>
                <a:latin typeface="Times New Roman" panose="02020603050405020304" pitchFamily="18" charset="0"/>
                <a:ea typeface="標楷體" panose="03000509000000000000" pitchFamily="65" charset="-120"/>
              </a:rPr>
              <a:t>協助將資源提供給最需要的地區</a:t>
            </a:r>
            <a:endParaRPr lang="zh-TW" altLang="en-US" sz="2800" b="1" u="sng" dirty="0">
              <a:solidFill>
                <a:schemeClr val="bg1"/>
              </a:solidFill>
              <a:latin typeface="Times New Roman" panose="02020603050405020304" pitchFamily="18" charset="0"/>
              <a:ea typeface="標楷體" panose="03000509000000000000" pitchFamily="65" charset="-120"/>
            </a:endParaRPr>
          </a:p>
          <a:p>
            <a:pPr eaLnBrk="1" hangingPunct="1"/>
            <a:endParaRPr lang="zh-TW" altLang="en-US" sz="2800" dirty="0">
              <a:solidFill>
                <a:schemeClr val="bg1"/>
              </a:solidFill>
              <a:latin typeface="Times New Roman" panose="02020603050405020304" pitchFamily="18" charset="0"/>
              <a:ea typeface="標楷體" panose="03000509000000000000" pitchFamily="65" charset="-120"/>
            </a:endParaRPr>
          </a:p>
        </p:txBody>
      </p:sp>
      <p:cxnSp>
        <p:nvCxnSpPr>
          <p:cNvPr id="6" name="直線接點 5"/>
          <p:cNvCxnSpPr/>
          <p:nvPr/>
        </p:nvCxnSpPr>
        <p:spPr>
          <a:xfrm flipV="1">
            <a:off x="107950" y="882650"/>
            <a:ext cx="8999538" cy="1111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107950" y="107950"/>
            <a:ext cx="8820150" cy="900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r>
              <a:rPr kumimoji="0" lang="zh-TW" altLang="en-US" sz="4800" b="1" dirty="0">
                <a:solidFill>
                  <a:schemeClr val="bg1"/>
                </a:solidFill>
                <a:latin typeface="標楷體" panose="03000509000000000000" pitchFamily="65" charset="-120"/>
                <a:ea typeface="標楷體" panose="03000509000000000000" pitchFamily="65" charset="-120"/>
              </a:rPr>
              <a:t>歷屆社會公益活動</a:t>
            </a:r>
          </a:p>
        </p:txBody>
      </p:sp>
      <p:graphicFrame>
        <p:nvGraphicFramePr>
          <p:cNvPr id="10" name="內容版面配置區 3"/>
          <p:cNvGraphicFramePr>
            <a:graphicFrameLocks noChangeAspect="1"/>
          </p:cNvGraphicFramePr>
          <p:nvPr>
            <p:extLst>
              <p:ext uri="{D42A27DB-BD31-4B8C-83A1-F6EECF244321}">
                <p14:modId xmlns:p14="http://schemas.microsoft.com/office/powerpoint/2010/main" val="1379668775"/>
              </p:ext>
            </p:extLst>
          </p:nvPr>
        </p:nvGraphicFramePr>
        <p:xfrm>
          <a:off x="263230" y="2889504"/>
          <a:ext cx="8628294" cy="48812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標題 1"/>
          <p:cNvSpPr>
            <a:spLocks noGrp="1"/>
          </p:cNvSpPr>
          <p:nvPr>
            <p:ph type="title"/>
          </p:nvPr>
        </p:nvSpPr>
        <p:spPr>
          <a:xfrm>
            <a:off x="0" y="365125"/>
            <a:ext cx="9070848" cy="12319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br>
              <a:rPr lang="zh-TW" altLang="en-US" sz="3600" dirty="0">
                <a:latin typeface="Times New Roman" panose="02020603050405020304" pitchFamily="18" charset="0"/>
                <a:ea typeface="標楷體" panose="03000509000000000000" pitchFamily="65" charset="-120"/>
              </a:rPr>
            </a:br>
            <a:r>
              <a:rPr lang="zh-TW" altLang="en-US" sz="3600" dirty="0">
                <a:latin typeface="Times New Roman" panose="02020603050405020304" pitchFamily="18" charset="0"/>
                <a:ea typeface="標楷體" panose="03000509000000000000" pitchFamily="65" charset="-120"/>
              </a:rPr>
              <a:t>愛心物資募集與交流活動</a:t>
            </a:r>
            <a:br>
              <a:rPr lang="en-US" altLang="zh-TW" sz="3600" dirty="0">
                <a:latin typeface="Times New Roman" panose="02020603050405020304" pitchFamily="18" charset="0"/>
                <a:ea typeface="標楷體" panose="03000509000000000000" pitchFamily="65" charset="-120"/>
              </a:rPr>
            </a:br>
            <a:r>
              <a:rPr lang="en-US" altLang="zh-TW" sz="3600" dirty="0">
                <a:latin typeface="Times New Roman" panose="02020603050405020304" pitchFamily="18" charset="0"/>
                <a:ea typeface="標楷體" panose="03000509000000000000" pitchFamily="65" charset="-120"/>
              </a:rPr>
              <a:t>- </a:t>
            </a:r>
            <a:r>
              <a:rPr lang="zh-TW" altLang="en-US" sz="2800" dirty="0">
                <a:latin typeface="Times New Roman" panose="02020603050405020304" pitchFamily="18" charset="0"/>
                <a:ea typeface="標楷體" panose="03000509000000000000" pitchFamily="65" charset="-120"/>
              </a:rPr>
              <a:t>戴德森醫療參訪、嘉義基督教醫院暨捐贈晨光智發中心</a:t>
            </a:r>
            <a:br>
              <a:rPr lang="zh-TW" altLang="en-US" sz="2800" dirty="0">
                <a:latin typeface="Times New Roman" panose="02020603050405020304" pitchFamily="18" charset="0"/>
                <a:ea typeface="標楷體" panose="03000509000000000000" pitchFamily="65" charset="-120"/>
              </a:rPr>
            </a:br>
            <a:endParaRPr lang="zh-TW" altLang="en-US" sz="2800" dirty="0">
              <a:latin typeface="Times New Roman" panose="02020603050405020304" pitchFamily="18" charset="0"/>
              <a:ea typeface="標楷體" panose="03000509000000000000" pitchFamily="65" charset="-120"/>
            </a:endParaRPr>
          </a:p>
        </p:txBody>
      </p:sp>
      <p:sp>
        <p:nvSpPr>
          <p:cNvPr id="21507" name="內容版面配置區 2"/>
          <p:cNvSpPr>
            <a:spLocks noGrp="1"/>
          </p:cNvSpPr>
          <p:nvPr>
            <p:ph idx="1"/>
          </p:nvPr>
        </p:nvSpPr>
        <p:spPr>
          <a:xfrm>
            <a:off x="628650" y="1642745"/>
            <a:ext cx="7886700" cy="4351338"/>
          </a:xfrm>
        </p:spPr>
        <p:txBody>
          <a:bodyPr/>
          <a:lstStyle/>
          <a:p>
            <a:r>
              <a:rPr lang="zh-TW" altLang="en-US" b="1" dirty="0">
                <a:latin typeface="Times New Roman" panose="02020603050405020304" pitchFamily="18" charset="0"/>
                <a:ea typeface="標楷體" panose="03000509000000000000" pitchFamily="65" charset="-120"/>
              </a:rPr>
              <a:t>捐贈彈跳床</a:t>
            </a:r>
            <a:r>
              <a:rPr lang="zh-TW" altLang="zh-TW" b="1" dirty="0">
                <a:latin typeface="Times New Roman" panose="02020603050405020304" pitchFamily="18" charset="0"/>
                <a:ea typeface="標楷體" panose="03000509000000000000" pitchFamily="65" charset="-120"/>
              </a:rPr>
              <a:t>輔具</a:t>
            </a:r>
            <a:endParaRPr lang="zh-TW" altLang="zh-TW" dirty="0">
              <a:latin typeface="Times New Roman" panose="02020603050405020304" pitchFamily="18" charset="0"/>
              <a:ea typeface="標楷體" panose="03000509000000000000" pitchFamily="65" charset="-120"/>
            </a:endParaRPr>
          </a:p>
          <a:p>
            <a:pPr lvl="1" algn="just"/>
            <a:r>
              <a:rPr lang="zh-TW" altLang="zh-TW" dirty="0">
                <a:latin typeface="Times New Roman" panose="02020603050405020304" pitchFamily="18" charset="0"/>
                <a:ea typeface="標楷體" panose="03000509000000000000" pitchFamily="65" charset="-120"/>
              </a:rPr>
              <a:t>經由專業團隊</a:t>
            </a:r>
            <a:r>
              <a:rPr lang="en-US" altLang="zh-TW" dirty="0">
                <a:latin typeface="Times New Roman" panose="02020603050405020304" pitchFamily="18" charset="0"/>
                <a:ea typeface="標楷體" panose="03000509000000000000" pitchFamily="65" charset="-120"/>
              </a:rPr>
              <a:t>(</a:t>
            </a:r>
            <a:r>
              <a:rPr lang="zh-TW" altLang="zh-TW" dirty="0">
                <a:latin typeface="Times New Roman" panose="02020603050405020304" pitchFamily="18" charset="0"/>
                <a:ea typeface="標楷體" panose="03000509000000000000" pitchFamily="65" charset="-120"/>
              </a:rPr>
              <a:t>社工、物理治療師、職能治療師、語言治療師及醫師</a:t>
            </a:r>
            <a:r>
              <a:rPr lang="en-US" altLang="zh-TW" dirty="0">
                <a:latin typeface="Times New Roman" panose="02020603050405020304" pitchFamily="18" charset="0"/>
                <a:ea typeface="標楷體" panose="03000509000000000000" pitchFamily="65" charset="-120"/>
              </a:rPr>
              <a:t>)</a:t>
            </a:r>
            <a:r>
              <a:rPr lang="zh-TW" altLang="zh-TW" dirty="0">
                <a:latin typeface="Times New Roman" panose="02020603050405020304" pitchFamily="18" charset="0"/>
                <a:ea typeface="標楷體" panose="03000509000000000000" pitchFamily="65" charset="-120"/>
              </a:rPr>
              <a:t>評估符合晨光發展遲緩兒童現有需求的輔助工具</a:t>
            </a:r>
            <a:r>
              <a:rPr lang="zh-TW" altLang="en-US" dirty="0">
                <a:latin typeface="Times New Roman" panose="02020603050405020304" pitchFamily="18" charset="0"/>
                <a:ea typeface="標楷體" panose="03000509000000000000" pitchFamily="65" charset="-120"/>
              </a:rPr>
              <a:t>。</a:t>
            </a:r>
            <a:endParaRPr lang="en-US" altLang="zh-TW" dirty="0">
              <a:latin typeface="Times New Roman" panose="02020603050405020304" pitchFamily="18" charset="0"/>
              <a:ea typeface="標楷體" panose="03000509000000000000" pitchFamily="65" charset="-120"/>
            </a:endParaRPr>
          </a:p>
          <a:p>
            <a:pPr lvl="1" algn="just"/>
            <a:r>
              <a:rPr lang="zh-TW" altLang="zh-TW" dirty="0">
                <a:latin typeface="Times New Roman" panose="02020603050405020304" pitchFamily="18" charset="0"/>
                <a:ea typeface="標楷體" panose="03000509000000000000" pitchFamily="65" charset="-120"/>
              </a:rPr>
              <a:t>透過各樣輔助工具的補助，可以幫助中心孩子在接受物理、職能及語言治療時，充分使用相關輔具以提昇效能</a:t>
            </a:r>
            <a:endParaRPr lang="en-US" altLang="zh-TW" dirty="0">
              <a:latin typeface="Times New Roman" panose="02020603050405020304" pitchFamily="18" charset="0"/>
              <a:ea typeface="標楷體" panose="03000509000000000000" pitchFamily="65" charset="-120"/>
            </a:endParaRPr>
          </a:p>
          <a:p>
            <a:pPr>
              <a:buFont typeface="Arial" panose="020B0604020202020204" pitchFamily="34" charset="0"/>
              <a:buNone/>
            </a:pPr>
            <a:endParaRPr lang="zh-TW" altLang="zh-TW" dirty="0">
              <a:latin typeface="Times New Roman" panose="02020603050405020304" pitchFamily="18" charset="0"/>
              <a:ea typeface="標楷體" panose="03000509000000000000" pitchFamily="65" charset="-120"/>
            </a:endParaRPr>
          </a:p>
        </p:txBody>
      </p:sp>
      <p:pic>
        <p:nvPicPr>
          <p:cNvPr id="2" name="圖片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6000" y="4171498"/>
            <a:ext cx="3816000" cy="2554105"/>
          </a:xfrm>
          <a:prstGeom prst="rect">
            <a:avLst/>
          </a:prstGeom>
        </p:spPr>
      </p:pic>
      <p:pic>
        <p:nvPicPr>
          <p:cNvPr id="3" name="圖片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30193" y="4187951"/>
            <a:ext cx="3819600" cy="253038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p:nvPr>
        </p:nvSpPr>
        <p:spPr>
          <a:xfrm>
            <a:off x="628650" y="365125"/>
            <a:ext cx="7984998" cy="13255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zh-TW" altLang="en-US" sz="3600" dirty="0">
                <a:latin typeface="Times New Roman" panose="02020603050405020304" pitchFamily="18" charset="0"/>
                <a:ea typeface="標楷體" panose="03000509000000000000" pitchFamily="65" charset="-120"/>
              </a:rPr>
              <a:t>弱勢家庭成長活動</a:t>
            </a:r>
            <a:br>
              <a:rPr lang="en-US" altLang="zh-TW" sz="3600" dirty="0">
                <a:latin typeface="Times New Roman" panose="02020603050405020304" pitchFamily="18" charset="0"/>
                <a:ea typeface="標楷體" panose="03000509000000000000" pitchFamily="65" charset="-120"/>
              </a:rPr>
            </a:br>
            <a:r>
              <a:rPr lang="en-US" altLang="zh-TW" sz="2800" dirty="0">
                <a:latin typeface="Times New Roman" panose="02020603050405020304" pitchFamily="18" charset="0"/>
                <a:ea typeface="標楷體" panose="03000509000000000000" pitchFamily="65" charset="-120"/>
              </a:rPr>
              <a:t>-『</a:t>
            </a:r>
            <a:r>
              <a:rPr lang="zh-TW" altLang="en-US" sz="2800" dirty="0">
                <a:latin typeface="Times New Roman" panose="02020603050405020304" pitchFamily="18" charset="0"/>
                <a:ea typeface="標楷體" panose="03000509000000000000" pitchFamily="65" charset="-120"/>
              </a:rPr>
              <a:t>籃下爭鋒</a:t>
            </a:r>
            <a:r>
              <a:rPr lang="en-US" altLang="zh-TW" sz="2800" dirty="0">
                <a:latin typeface="Times New Roman" panose="02020603050405020304" pitchFamily="18" charset="0"/>
                <a:ea typeface="標楷體" panose="03000509000000000000" pitchFamily="65" charset="-120"/>
              </a:rPr>
              <a:t>』</a:t>
            </a:r>
            <a:r>
              <a:rPr lang="zh-TW" altLang="en-US" sz="2800" dirty="0">
                <a:latin typeface="Times New Roman" panose="02020603050405020304" pitchFamily="18" charset="0"/>
                <a:ea typeface="標楷體" panose="03000509000000000000" pitchFamily="65" charset="-120"/>
              </a:rPr>
              <a:t>籃球營</a:t>
            </a:r>
          </a:p>
        </p:txBody>
      </p:sp>
      <p:sp>
        <p:nvSpPr>
          <p:cNvPr id="22531" name="Rectangle 3"/>
          <p:cNvSpPr>
            <a:spLocks noGrp="1"/>
          </p:cNvSpPr>
          <p:nvPr>
            <p:ph idx="1"/>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zh-TW" altLang="en-US" sz="2400" dirty="0">
                <a:latin typeface="Times New Roman" panose="02020603050405020304" pitchFamily="18" charset="0"/>
                <a:ea typeface="標楷體" panose="03000509000000000000" pitchFamily="65" charset="-120"/>
              </a:rPr>
              <a:t>將參與之兒童及少年依其對籃球的程度與經驗，分別進行指導，從基本的姿勢、運球方式到籃球的規則、戰術，最後為實際上場演練。</a:t>
            </a:r>
          </a:p>
          <a:p>
            <a:r>
              <a:rPr lang="zh-TW" altLang="en-US" sz="2400" dirty="0">
                <a:latin typeface="Times New Roman" panose="02020603050405020304" pitchFamily="18" charset="0"/>
                <a:ea typeface="標楷體" panose="03000509000000000000" pitchFamily="65" charset="-120"/>
              </a:rPr>
              <a:t>鼓勵兒少參與，以期逐漸養成運動的習慣與參與活動的責任感。 </a:t>
            </a:r>
          </a:p>
          <a:p>
            <a:endParaRPr lang="zh-TW" altLang="en-US" sz="2400" dirty="0">
              <a:latin typeface="Times New Roman" panose="02020603050405020304" pitchFamily="18" charset="0"/>
              <a:ea typeface="標楷體" panose="03000509000000000000" pitchFamily="65" charset="-120"/>
            </a:endParaRPr>
          </a:p>
        </p:txBody>
      </p:sp>
      <p:pic>
        <p:nvPicPr>
          <p:cNvPr id="22532" name="圖片 1" descr="L:\強友會\60209.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81063" y="4071938"/>
            <a:ext cx="2992437"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圖片 7" descr="C:\Users\User\AppData\Local\Temp\Rar$DI80.637\5.籃球不只是運動更是種態度，全力以赴就對了！.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05338" y="3827463"/>
            <a:ext cx="3648075"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0000" y="900000"/>
            <a:ext cx="8820000" cy="5632311"/>
          </a:xfrm>
          <a:prstGeom prst="rect">
            <a:avLst/>
          </a:prstGeom>
        </p:spPr>
        <p:txBody>
          <a:bodyPr>
            <a:spAutoFit/>
          </a:bodyPr>
          <a:lstStyle/>
          <a:p>
            <a:pPr indent="601200">
              <a:spcAft>
                <a:spcPts val="0"/>
              </a:spcAft>
            </a:pPr>
            <a:r>
              <a:rPr lang="zh-TW" altLang="zh-TW" sz="2400" dirty="0">
                <a:solidFill>
                  <a:schemeClr val="bg1"/>
                </a:solidFill>
                <a:latin typeface="Microsoft JhengHei" panose="020B0604030504040204" pitchFamily="34" charset="-120"/>
                <a:ea typeface="Microsoft JhengHei" panose="020B0604030504040204" pitchFamily="34" charset="-120"/>
              </a:rPr>
              <a:t>我們人性的弱點之一在於善變與善忘，古代哲學家們常常以「野馬」、「鴻雁」、「妖狐」之類的形容詞來描述</a:t>
            </a: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心</a:t>
            </a: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的變動之容易與快速，人生的過程裏，聰明人一定會「三里一回頭」，看一看自己與當年立下的志願</a:t>
            </a:r>
            <a:r>
              <a:rPr lang="zh-HK" altLang="zh-TW" sz="2400" dirty="0">
                <a:solidFill>
                  <a:schemeClr val="bg1"/>
                </a:solidFill>
                <a:latin typeface="Microsoft JhengHei" panose="020B0604030504040204" pitchFamily="34" charset="-120"/>
                <a:ea typeface="Microsoft JhengHei" panose="020B0604030504040204" pitchFamily="34" charset="-120"/>
              </a:rPr>
              <a:t>與</a:t>
            </a:r>
            <a:r>
              <a:rPr lang="zh-TW" altLang="zh-TW" sz="2400" dirty="0">
                <a:solidFill>
                  <a:schemeClr val="bg1"/>
                </a:solidFill>
                <a:latin typeface="Microsoft JhengHei" panose="020B0604030504040204" pitchFamily="34" charset="-120"/>
                <a:ea typeface="Microsoft JhengHei" panose="020B0604030504040204" pitchFamily="34" charset="-120"/>
              </a:rPr>
              <a:t>善念是不是已經產生了偏離、出現了差距。我常在住家附近的一個廣場作快步走的運動，卻有趣的發現：哪怕方向感再好、場地再熟，只要閉上雙眼走一條直線，結果在最多四、五十步以後都會發生偏離，這就給我們一個看似平凡卻又很重要的提醒－如何始終能「保持初心」，不惹塵埃是很有難度的一件事。許多我周遭的人們，我都曾在許久以前剛剛彼此認識的時候，看到過年輕的他們那時候是如何的純真與善良，尤其那個年代的教育又鼓勵大家要自小就立志，而且最好是頂天立地、救國救民的</a:t>
            </a: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大志</a:t>
            </a: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（誰沒有寫過好多篇</a:t>
            </a: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我的志願</a:t>
            </a: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呢？）大家當年都縱橫天下、捨我其誰的豪情，可是就像作家侯文詠先生講的，人生中最可怕的兩個字叫做</a:t>
            </a: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漸漸</a:t>
            </a: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，隨著日子的過去、物換星移，我們走的那條直線漸漸不再那麼直了 </a:t>
            </a:r>
            <a:r>
              <a:rPr lang="zh-TW" altLang="en-US" sz="2400" dirty="0">
                <a:solidFill>
                  <a:schemeClr val="bg1"/>
                </a:solidFill>
                <a:latin typeface="Microsoft JhengHei" panose="020B0604030504040204" pitchFamily="34" charset="-120"/>
                <a:ea typeface="Microsoft JhengHei" panose="020B0604030504040204" pitchFamily="34" charset="-120"/>
              </a:rPr>
              <a:t>。</a:t>
            </a:r>
            <a:endParaRPr lang="zh-TW" altLang="zh-TW" sz="2400" kern="100" dirty="0">
              <a:solidFill>
                <a:schemeClr val="bg1"/>
              </a:solidFill>
              <a:effectLst/>
              <a:latin typeface="Microsoft JhengHei" panose="020B0604030504040204" pitchFamily="34" charset="-120"/>
              <a:ea typeface="Microsoft JhengHei" panose="020B0604030504040204" pitchFamily="34" charset="-120"/>
              <a:cs typeface="Yuppy TC" panose="020F0603040207020204" pitchFamily="34" charset="-120"/>
            </a:endParaRPr>
          </a:p>
        </p:txBody>
      </p:sp>
      <p:sp>
        <p:nvSpPr>
          <p:cNvPr id="5" name="矩形 4"/>
          <p:cNvSpPr/>
          <p:nvPr/>
        </p:nvSpPr>
        <p:spPr>
          <a:xfrm>
            <a:off x="1727680" y="180000"/>
            <a:ext cx="5724644" cy="584775"/>
          </a:xfrm>
          <a:prstGeom prst="rect">
            <a:avLst/>
          </a:prstGeom>
        </p:spPr>
        <p:txBody>
          <a:bodyPr wrap="none">
            <a:spAutoFit/>
          </a:bodyPr>
          <a:lstStyle/>
          <a:p>
            <a:pPr algn="ctr">
              <a:spcAft>
                <a:spcPts val="0"/>
              </a:spcAft>
            </a:pPr>
            <a:r>
              <a:rPr lang="zh-TW" altLang="zh-TW" sz="3200" b="1" u="sng" kern="100" dirty="0">
                <a:solidFill>
                  <a:schemeClr val="bg1"/>
                </a:solidFill>
                <a:latin typeface="Heiti TC Light" charset="-120"/>
                <a:ea typeface="Heiti TC Light" charset="-120"/>
                <a:cs typeface="Heiti TC Light" charset="-120"/>
              </a:rPr>
              <a:t>中華強友文教協會</a:t>
            </a:r>
            <a:r>
              <a:rPr lang="zh-TW" altLang="en-US" sz="3200" b="1" u="sng" kern="100" dirty="0">
                <a:solidFill>
                  <a:schemeClr val="bg1"/>
                </a:solidFill>
                <a:latin typeface="Heiti TC Light" charset="-120"/>
                <a:ea typeface="Heiti TC Light" charset="-120"/>
                <a:cs typeface="Heiti TC Light" charset="-120"/>
              </a:rPr>
              <a:t> </a:t>
            </a:r>
            <a:r>
              <a:rPr lang="zh-CN" altLang="en-US" sz="3200" b="1" u="sng" kern="100" dirty="0">
                <a:solidFill>
                  <a:schemeClr val="bg1"/>
                </a:solidFill>
                <a:latin typeface="Heiti TC Light" charset="-120"/>
                <a:ea typeface="Heiti TC Light" charset="-120"/>
                <a:cs typeface="Heiti TC Light" charset="-120"/>
              </a:rPr>
              <a:t>八</a:t>
            </a:r>
            <a:r>
              <a:rPr lang="zh-TW" altLang="en-US" sz="3200" b="1" u="sng" kern="100" dirty="0">
                <a:solidFill>
                  <a:schemeClr val="bg1"/>
                </a:solidFill>
                <a:latin typeface="Heiti TC Light" charset="-120"/>
                <a:ea typeface="Heiti TC Light" charset="-120"/>
                <a:cs typeface="Heiti TC Light" charset="-120"/>
              </a:rPr>
              <a:t> 週年祝詞</a:t>
            </a:r>
            <a:endParaRPr lang="zh-TW" altLang="zh-TW" sz="3200" u="sng" kern="100" dirty="0">
              <a:solidFill>
                <a:schemeClr val="bg1"/>
              </a:solidFill>
              <a:effectLst/>
              <a:latin typeface="Heiti TC Light" charset="-120"/>
              <a:ea typeface="Heiti TC Light" charset="-120"/>
              <a:cs typeface="Heiti TC Light" charset="-120"/>
            </a:endParaRPr>
          </a:p>
        </p:txBody>
      </p:sp>
    </p:spTree>
    <p:extLst>
      <p:ext uri="{BB962C8B-B14F-4D97-AF65-F5344CB8AC3E}">
        <p14:creationId xmlns:p14="http://schemas.microsoft.com/office/powerpoint/2010/main" val="399382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zh-TW" altLang="en-US" sz="3600" dirty="0">
                <a:latin typeface="Times New Roman" panose="02020603050405020304" pitchFamily="18" charset="0"/>
                <a:ea typeface="標楷體" panose="03000509000000000000" pitchFamily="65" charset="-120"/>
              </a:rPr>
              <a:t>臺南市政府 </a:t>
            </a:r>
            <a:r>
              <a:rPr lang="en-US" altLang="zh-TW" sz="3600" dirty="0">
                <a:latin typeface="Times New Roman" panose="02020603050405020304" pitchFamily="18" charset="0"/>
                <a:ea typeface="標楷體" panose="03000509000000000000" pitchFamily="65" charset="-120"/>
              </a:rPr>
              <a:t>2013 </a:t>
            </a:r>
            <a:r>
              <a:rPr lang="zh-TW" altLang="en-US" sz="3600" dirty="0">
                <a:latin typeface="Times New Roman" panose="02020603050405020304" pitchFamily="18" charset="0"/>
                <a:ea typeface="標楷體" panose="03000509000000000000" pitchFamily="65" charset="-120"/>
              </a:rPr>
              <a:t>年弱勢家庭成長活動</a:t>
            </a:r>
            <a:br>
              <a:rPr lang="en-US" altLang="zh-TW" sz="3600" dirty="0">
                <a:latin typeface="Times New Roman" panose="02020603050405020304" pitchFamily="18" charset="0"/>
                <a:ea typeface="標楷體" panose="03000509000000000000" pitchFamily="65" charset="-120"/>
              </a:rPr>
            </a:br>
            <a:r>
              <a:rPr lang="en-US" altLang="zh-TW" sz="2800" dirty="0">
                <a:latin typeface="Times New Roman" panose="02020603050405020304" pitchFamily="18" charset="0"/>
                <a:ea typeface="標楷體" panose="03000509000000000000" pitchFamily="65" charset="-120"/>
              </a:rPr>
              <a:t>-</a:t>
            </a:r>
            <a:r>
              <a:rPr lang="zh-TW" altLang="en-US" sz="2800" dirty="0">
                <a:latin typeface="Times New Roman" panose="02020603050405020304" pitchFamily="18" charset="0"/>
                <a:ea typeface="標楷體" panose="03000509000000000000" pitchFamily="65" charset="-120"/>
              </a:rPr>
              <a:t>合辦參觀空軍第四四三聯隊</a:t>
            </a:r>
          </a:p>
        </p:txBody>
      </p:sp>
      <p:sp>
        <p:nvSpPr>
          <p:cNvPr id="23555" name="Rectangle 3"/>
          <p:cNvSpPr>
            <a:spLocks noGrp="1"/>
          </p:cNvSpPr>
          <p:nvPr>
            <p:ph idx="1"/>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zh-TW" altLang="en-US" sz="2400" dirty="0">
                <a:latin typeface="Times New Roman" panose="02020603050405020304" pitchFamily="18" charset="0"/>
                <a:ea typeface="標楷體" panose="03000509000000000000" pitchFamily="65" charset="-120"/>
              </a:rPr>
              <a:t>弱勢家庭在社會或文化的刺激較不普遍，兒童缺乏對各行各業明確圖像</a:t>
            </a:r>
            <a:r>
              <a:rPr lang="en-US" altLang="zh-TW" sz="2400" dirty="0">
                <a:latin typeface="Times New Roman" panose="02020603050405020304" pitchFamily="18" charset="0"/>
                <a:ea typeface="標楷體" panose="03000509000000000000" pitchFamily="65" charset="-120"/>
              </a:rPr>
              <a:t>,</a:t>
            </a:r>
            <a:r>
              <a:rPr lang="zh-TW" altLang="en-US" sz="2400" dirty="0">
                <a:latin typeface="Times New Roman" panose="02020603050405020304" pitchFamily="18" charset="0"/>
                <a:ea typeface="標楷體" panose="03000509000000000000" pitchFamily="65" charset="-120"/>
              </a:rPr>
              <a:t>擬邀請具有成就之社會人士分享其奮鬥過程</a:t>
            </a:r>
            <a:r>
              <a:rPr lang="en-US" altLang="zh-TW" sz="2400" dirty="0">
                <a:latin typeface="Times New Roman" panose="02020603050405020304" pitchFamily="18" charset="0"/>
                <a:ea typeface="標楷體" panose="03000509000000000000" pitchFamily="65" charset="-120"/>
              </a:rPr>
              <a:t>,</a:t>
            </a:r>
            <a:r>
              <a:rPr lang="zh-TW" altLang="en-US" sz="2400" dirty="0">
                <a:latin typeface="Times New Roman" panose="02020603050405020304" pitchFamily="18" charset="0"/>
                <a:ea typeface="標楷體" panose="03000509000000000000" pitchFamily="65" charset="-120"/>
              </a:rPr>
              <a:t>並籍由實地參訪空軍</a:t>
            </a:r>
            <a:r>
              <a:rPr lang="en-US" altLang="zh-TW" sz="2400" dirty="0">
                <a:latin typeface="Times New Roman" panose="02020603050405020304" pitchFamily="18" charset="0"/>
                <a:ea typeface="標楷體" panose="03000509000000000000" pitchFamily="65" charset="-120"/>
              </a:rPr>
              <a:t>443</a:t>
            </a:r>
            <a:r>
              <a:rPr lang="zh-TW" altLang="en-US" sz="2400" dirty="0">
                <a:latin typeface="Times New Roman" panose="02020603050405020304" pitchFamily="18" charset="0"/>
                <a:ea typeface="標楷體" panose="03000509000000000000" pitchFamily="65" charset="-120"/>
              </a:rPr>
              <a:t>聯隊認識飛機的構造及製造</a:t>
            </a:r>
            <a:r>
              <a:rPr lang="en-US" altLang="zh-TW" sz="2400" dirty="0">
                <a:latin typeface="Times New Roman" panose="02020603050405020304" pitchFamily="18" charset="0"/>
                <a:ea typeface="標楷體" panose="03000509000000000000" pitchFamily="65" charset="-120"/>
              </a:rPr>
              <a:t>,</a:t>
            </a:r>
            <a:r>
              <a:rPr lang="zh-TW" altLang="en-US" sz="2400" dirty="0">
                <a:latin typeface="Times New Roman" panose="02020603050405020304" pitchFamily="18" charset="0"/>
                <a:ea typeface="標楷體" panose="03000509000000000000" pitchFamily="65" charset="-120"/>
              </a:rPr>
              <a:t>以了解其行業的甘苦並建立正確觀念。 </a:t>
            </a:r>
          </a:p>
        </p:txBody>
      </p:sp>
      <p:pic>
        <p:nvPicPr>
          <p:cNvPr id="23556" name="圖片 1" descr="C:\Users\User\AppData\Local\Temp\Rar$DI00.640\一窺飛行員的秘密基地.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89000" y="3895725"/>
            <a:ext cx="3819525"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圖片 2" descr="C:\Users\User\AppData\Local\Temp\Rar$DI19.085\看我們學消防員的絕技，飛簷走壁！.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37138" y="3846513"/>
            <a:ext cx="379730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zh-TW" altLang="en-US" sz="3600" dirty="0">
                <a:latin typeface="Times New Roman" panose="02020603050405020304" pitchFamily="18" charset="0"/>
                <a:ea typeface="標楷體" panose="03000509000000000000" pitchFamily="65" charset="-120"/>
              </a:rPr>
              <a:t>臺南市政府 </a:t>
            </a:r>
            <a:r>
              <a:rPr lang="en-US" altLang="zh-TW" sz="3600" dirty="0">
                <a:latin typeface="Times New Roman" panose="02020603050405020304" pitchFamily="18" charset="0"/>
                <a:ea typeface="標楷體" panose="03000509000000000000" pitchFamily="65" charset="-120"/>
              </a:rPr>
              <a:t>2015 </a:t>
            </a:r>
            <a:r>
              <a:rPr lang="zh-TW" altLang="en-US" sz="3600" dirty="0">
                <a:latin typeface="Times New Roman" panose="02020603050405020304" pitchFamily="18" charset="0"/>
                <a:ea typeface="標楷體" panose="03000509000000000000" pitchFamily="65" charset="-120"/>
              </a:rPr>
              <a:t>年弱勢家庭改善計畫</a:t>
            </a:r>
            <a:br>
              <a:rPr lang="en-US" altLang="zh-TW" sz="3600" dirty="0">
                <a:latin typeface="Times New Roman" panose="02020603050405020304" pitchFamily="18" charset="0"/>
                <a:ea typeface="標楷體" panose="03000509000000000000" pitchFamily="65" charset="-120"/>
              </a:rPr>
            </a:br>
            <a:r>
              <a:rPr lang="en-US" altLang="zh-TW" sz="2800" dirty="0">
                <a:latin typeface="Times New Roman" panose="02020603050405020304" pitchFamily="18" charset="0"/>
                <a:ea typeface="標楷體" panose="03000509000000000000" pitchFamily="65" charset="-120"/>
              </a:rPr>
              <a:t>-</a:t>
            </a:r>
            <a:r>
              <a:rPr lang="zh-TW" altLang="en-US" sz="2800" dirty="0">
                <a:latin typeface="Times New Roman" panose="02020603050405020304" pitchFamily="18" charset="0"/>
                <a:ea typeface="標楷體" panose="03000509000000000000" pitchFamily="65" charset="-120"/>
              </a:rPr>
              <a:t> 慈光作業小坊 經營輔導專案</a:t>
            </a:r>
          </a:p>
        </p:txBody>
      </p:sp>
      <p:sp>
        <p:nvSpPr>
          <p:cNvPr id="24579" name="Rectangle 3"/>
          <p:cNvSpPr>
            <a:spLocks noGrp="1"/>
          </p:cNvSpPr>
          <p:nvPr>
            <p:ph idx="1"/>
          </p:nvPr>
        </p:nvSpPr>
        <p:spPr/>
        <p:txBody>
          <a:bodyPr/>
          <a:lstStyle/>
          <a:p>
            <a:r>
              <a:rPr lang="zh-TW" altLang="en-US" sz="2400" dirty="0">
                <a:latin typeface="Times New Roman" panose="02020603050405020304" pitchFamily="18" charset="0"/>
                <a:ea typeface="標楷體" panose="03000509000000000000" pitchFamily="65" charset="-120"/>
              </a:rPr>
              <a:t>協助建立網路銷售網：除傳統提供銷售通路或輔導其配合節慶推展先期產品，可協助小作所評估市場需求，運用市場區隔策略創造或打開產品價值，如讓產品更加方便實用，以暢通銷售通路，應景行銷。</a:t>
            </a:r>
          </a:p>
          <a:p>
            <a:r>
              <a:rPr lang="zh-TW" altLang="en-US" sz="2400" dirty="0">
                <a:latin typeface="Times New Roman" panose="02020603050405020304" pitchFamily="18" charset="0"/>
                <a:ea typeface="標楷體" panose="03000509000000000000" pitchFamily="65" charset="-120"/>
              </a:rPr>
              <a:t>產品設計及安全標示：運用包裝設計或標示安全成分等方式，協助小作所產品提升及認證，取得消費者信賴。 </a:t>
            </a:r>
          </a:p>
        </p:txBody>
      </p:sp>
      <p:pic>
        <p:nvPicPr>
          <p:cNvPr id="24580" name="圖片 4" descr="D:\強友讀書會\小作所照片\17072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7400" y="3994150"/>
            <a:ext cx="3687763" cy="26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圖片 1" descr="D:\強友讀書會\小作所照片\17071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26000" y="3970338"/>
            <a:ext cx="3836988"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zh-TW" altLang="en-US" sz="3600" dirty="0">
                <a:latin typeface="Times New Roman" panose="02020603050405020304" pitchFamily="18" charset="0"/>
                <a:ea typeface="標楷體" panose="03000509000000000000" pitchFamily="65" charset="-120"/>
              </a:rPr>
              <a:t>臺南市政府 </a:t>
            </a:r>
            <a:r>
              <a:rPr lang="en-US" altLang="zh-TW" sz="3600" dirty="0">
                <a:latin typeface="Times New Roman" panose="02020603050405020304" pitchFamily="18" charset="0"/>
                <a:ea typeface="標楷體" panose="03000509000000000000" pitchFamily="65" charset="-120"/>
              </a:rPr>
              <a:t>2015 </a:t>
            </a:r>
            <a:r>
              <a:rPr lang="zh-TW" altLang="en-US" sz="3600" dirty="0">
                <a:latin typeface="Times New Roman" panose="02020603050405020304" pitchFamily="18" charset="0"/>
                <a:ea typeface="標楷體" panose="03000509000000000000" pitchFamily="65" charset="-120"/>
              </a:rPr>
              <a:t>年弱勢家庭改善計畫</a:t>
            </a:r>
            <a:br>
              <a:rPr lang="en-US" altLang="zh-TW" sz="3600" dirty="0">
                <a:latin typeface="Times New Roman" panose="02020603050405020304" pitchFamily="18" charset="0"/>
                <a:ea typeface="標楷體" panose="03000509000000000000" pitchFamily="65" charset="-120"/>
              </a:rPr>
            </a:br>
            <a:r>
              <a:rPr lang="en-US" altLang="zh-TW" sz="2800" dirty="0">
                <a:latin typeface="Times New Roman" panose="02020603050405020304" pitchFamily="18" charset="0"/>
                <a:ea typeface="標楷體" panose="03000509000000000000" pitchFamily="65" charset="-120"/>
              </a:rPr>
              <a:t>-</a:t>
            </a:r>
            <a:r>
              <a:rPr lang="zh-TW" altLang="en-US" sz="2800" dirty="0">
                <a:latin typeface="Times New Roman" panose="02020603050405020304" pitchFamily="18" charset="0"/>
                <a:ea typeface="標楷體" panose="03000509000000000000" pitchFamily="65" charset="-120"/>
              </a:rPr>
              <a:t> 慈光作業小坊 經營輔導專案</a:t>
            </a:r>
          </a:p>
        </p:txBody>
      </p:sp>
      <p:pic>
        <p:nvPicPr>
          <p:cNvPr id="25603" name="圖片 5" descr="D:\強友讀書會\強友會會議紀錄與照片\1041209強友會會議(第12次)\照片\35937.jpg"/>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658813" y="2122488"/>
            <a:ext cx="3811587" cy="3149600"/>
          </a:xfrm>
          <a:noFill/>
        </p:spPr>
      </p:pic>
      <p:pic>
        <p:nvPicPr>
          <p:cNvPr id="25604" name="圖片 8" descr="D:\強友讀書會\強友會會議紀錄與照片\1041209強友會會議(第12次)\照片\3594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92675" y="2124075"/>
            <a:ext cx="3802063" cy="31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zh-TW" altLang="en-US" sz="3600" dirty="0">
                <a:latin typeface="Times New Roman" panose="02020603050405020304" pitchFamily="18" charset="0"/>
                <a:ea typeface="標楷體" panose="03000509000000000000" pitchFamily="65" charset="-120"/>
              </a:rPr>
              <a:t>臺南市政府 </a:t>
            </a:r>
            <a:r>
              <a:rPr lang="en-US" altLang="zh-TW" sz="3600" dirty="0">
                <a:latin typeface="Times New Roman" panose="02020603050405020304" pitchFamily="18" charset="0"/>
                <a:ea typeface="標楷體" panose="03000509000000000000" pitchFamily="65" charset="-120"/>
              </a:rPr>
              <a:t>2015 </a:t>
            </a:r>
            <a:r>
              <a:rPr lang="zh-TW" altLang="en-US" sz="3600" dirty="0">
                <a:latin typeface="Times New Roman" panose="02020603050405020304" pitchFamily="18" charset="0"/>
                <a:ea typeface="標楷體" panose="03000509000000000000" pitchFamily="65" charset="-120"/>
              </a:rPr>
              <a:t>年古蹟清潔計畫</a:t>
            </a:r>
            <a:br>
              <a:rPr lang="en-US" altLang="zh-TW" sz="3600" dirty="0">
                <a:latin typeface="Times New Roman" panose="02020603050405020304" pitchFamily="18" charset="0"/>
                <a:ea typeface="標楷體" panose="03000509000000000000" pitchFamily="65" charset="-120"/>
              </a:rPr>
            </a:br>
            <a:r>
              <a:rPr lang="en-US" altLang="zh-TW" sz="2800" dirty="0">
                <a:latin typeface="Times New Roman" panose="02020603050405020304" pitchFamily="18" charset="0"/>
                <a:ea typeface="標楷體" panose="03000509000000000000" pitchFamily="65" charset="-120"/>
              </a:rPr>
              <a:t>-</a:t>
            </a:r>
            <a:r>
              <a:rPr lang="zh-TW" altLang="en-US" sz="2800" b="1" dirty="0">
                <a:latin typeface="Times New Roman" panose="02020603050405020304" pitchFamily="18" charset="0"/>
                <a:ea typeface="標楷體" panose="03000509000000000000" pitchFamily="65" charset="-120"/>
              </a:rPr>
              <a:t>合辦 德國凱馳集團</a:t>
            </a:r>
            <a:endParaRPr lang="zh-TW" altLang="en-US" sz="2800" dirty="0">
              <a:latin typeface="Times New Roman" panose="02020603050405020304" pitchFamily="18" charset="0"/>
              <a:ea typeface="標楷體" panose="03000509000000000000" pitchFamily="65" charset="-120"/>
            </a:endParaRPr>
          </a:p>
        </p:txBody>
      </p:sp>
      <p:sp>
        <p:nvSpPr>
          <p:cNvPr id="26627" name="Rectangle 3"/>
          <p:cNvSpPr>
            <a:spLocks noGrp="1"/>
          </p:cNvSpPr>
          <p:nvPr>
            <p:ph idx="1"/>
          </p:nvPr>
        </p:nvSpPr>
        <p:spPr>
          <a:xfrm>
            <a:off x="628650" y="1597025"/>
            <a:ext cx="7886700" cy="4351338"/>
          </a:xfrm>
        </p:spPr>
        <p:txBody>
          <a:bodyPr/>
          <a:lstStyle/>
          <a:p>
            <a:r>
              <a:rPr lang="zh-TW" altLang="en-US" sz="2400" dirty="0">
                <a:latin typeface="標楷體" panose="03000509000000000000" pitchFamily="65" charset="-120"/>
                <a:ea typeface="標楷體" panose="03000509000000000000" pitchFamily="65" charset="-120"/>
              </a:rPr>
              <a:t>透過中華強友文教協會連結了具古蹟維護與清潔之專才的德國凱馳公司，此舉亦開啟德國與台灣兩國間的交流，未來亦將持續擴大清洗目標的古蹟範圍。</a:t>
            </a:r>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凱馳公司為各國古蹟進行專業性維護與清潔工作，以維持各國珍寶的永續性與價值，讓代代相傳成為可能之事！</a:t>
            </a:r>
          </a:p>
        </p:txBody>
      </p:sp>
      <p:pic>
        <p:nvPicPr>
          <p:cNvPr id="26628" name="圖片 4"/>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508000" y="3792029"/>
            <a:ext cx="4227513" cy="2817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圖片 1"/>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919663" y="3831938"/>
            <a:ext cx="4011612" cy="272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6305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zh-TW" altLang="en-US" sz="3600" dirty="0">
                <a:latin typeface="Times New Roman" panose="02020603050405020304" pitchFamily="18" charset="0"/>
                <a:ea typeface="標楷體" panose="03000509000000000000" pitchFamily="65" charset="-120"/>
              </a:rPr>
              <a:t>臺南市政府社會局弱勢婦女培力方案</a:t>
            </a:r>
            <a:br>
              <a:rPr lang="en-US" altLang="zh-TW" sz="3600" dirty="0">
                <a:latin typeface="Times New Roman" panose="02020603050405020304" pitchFamily="18" charset="0"/>
                <a:ea typeface="標楷體" panose="03000509000000000000" pitchFamily="65" charset="-120"/>
              </a:rPr>
            </a:br>
            <a:r>
              <a:rPr lang="en-US" altLang="zh-TW" sz="2800" dirty="0">
                <a:latin typeface="Times New Roman" panose="02020603050405020304" pitchFamily="18" charset="0"/>
                <a:ea typeface="標楷體" panose="03000509000000000000" pitchFamily="65" charset="-120"/>
              </a:rPr>
              <a:t>-</a:t>
            </a:r>
            <a:r>
              <a:rPr lang="zh-TW" altLang="en-US" sz="2800" dirty="0">
                <a:latin typeface="Times New Roman" panose="02020603050405020304" pitchFamily="18" charset="0"/>
                <a:ea typeface="標楷體" panose="03000509000000000000" pitchFamily="65" charset="-120"/>
              </a:rPr>
              <a:t>「向陽計畫」 </a:t>
            </a:r>
            <a:endParaRPr lang="zh-TW" altLang="en-US" sz="3600" dirty="0">
              <a:latin typeface="Times New Roman" panose="02020603050405020304" pitchFamily="18" charset="0"/>
              <a:ea typeface="標楷體" panose="03000509000000000000" pitchFamily="65" charset="-120"/>
            </a:endParaRPr>
          </a:p>
        </p:txBody>
      </p:sp>
      <p:sp>
        <p:nvSpPr>
          <p:cNvPr id="26627" name="Rectangle 3"/>
          <p:cNvSpPr>
            <a:spLocks noGrp="1"/>
          </p:cNvSpPr>
          <p:nvPr>
            <p:ph idx="1"/>
          </p:nvPr>
        </p:nvSpPr>
        <p:spPr/>
        <p:txBody>
          <a:bodyPr/>
          <a:lstStyle/>
          <a:p>
            <a:r>
              <a:rPr lang="zh-TW" altLang="en-US" sz="2400" dirty="0">
                <a:latin typeface="Times New Roman" panose="02020603050405020304" pitchFamily="18" charset="0"/>
                <a:ea typeface="標楷體" panose="03000509000000000000" pitchFamily="65" charset="-120"/>
              </a:rPr>
              <a:t>由協會學長姐捐贈</a:t>
            </a:r>
            <a:r>
              <a:rPr lang="en-US" altLang="zh-TW" sz="2400" dirty="0">
                <a:latin typeface="Times New Roman" panose="02020603050405020304" pitchFamily="18" charset="0"/>
                <a:ea typeface="標楷體" panose="03000509000000000000" pitchFamily="65" charset="-120"/>
              </a:rPr>
              <a:t>11</a:t>
            </a:r>
            <a:r>
              <a:rPr lang="zh-TW" altLang="en-US" sz="2400" dirty="0">
                <a:latin typeface="Times New Roman" panose="02020603050405020304" pitchFamily="18" charset="0"/>
                <a:ea typeface="標楷體" panose="03000509000000000000" pitchFamily="65" charset="-120"/>
              </a:rPr>
              <a:t>部縫紉機、明和紡織提供布料，聘請老師教授拼布技藝。</a:t>
            </a:r>
            <a:endParaRPr lang="zh-TW" altLang="en-US" sz="2400" b="1" dirty="0">
              <a:latin typeface="Times New Roman" panose="02020603050405020304" pitchFamily="18" charset="0"/>
              <a:ea typeface="標楷體" panose="03000509000000000000" pitchFamily="65" charset="-120"/>
            </a:endParaRPr>
          </a:p>
          <a:p>
            <a:r>
              <a:rPr lang="zh-TW" altLang="en-US" sz="2400" dirty="0">
                <a:latin typeface="Times New Roman" panose="02020603050405020304" pitchFamily="18" charset="0"/>
                <a:ea typeface="標楷體" panose="03000509000000000000" pitchFamily="65" charset="-120"/>
              </a:rPr>
              <a:t>提升弱勢女性之就業技能，利用各類型布料創造出多元化且具商業價值之手作品，並結合宣傳銷售管道，以培力女性經濟獨立，最終脫離弱勢地位。 </a:t>
            </a:r>
          </a:p>
        </p:txBody>
      </p:sp>
      <p:pic>
        <p:nvPicPr>
          <p:cNvPr id="26628" name="圖片 4" descr="IMG_900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8000" y="3717925"/>
            <a:ext cx="4227513"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圖片 1" descr="DSC_007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19663" y="3694113"/>
            <a:ext cx="4011612"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45675"/>
            <a:ext cx="9084937" cy="6768935"/>
          </a:xfrm>
          <a:prstGeom prst="rect">
            <a:avLst/>
          </a:prstGeom>
        </p:spPr>
      </p:pic>
      <p:sp>
        <p:nvSpPr>
          <p:cNvPr id="5" name="文字方塊 4"/>
          <p:cNvSpPr txBox="1"/>
          <p:nvPr/>
        </p:nvSpPr>
        <p:spPr>
          <a:xfrm>
            <a:off x="475013" y="3942607"/>
            <a:ext cx="2137558" cy="400110"/>
          </a:xfrm>
          <a:prstGeom prst="rect">
            <a:avLst/>
          </a:prstGeom>
          <a:noFill/>
        </p:spPr>
        <p:txBody>
          <a:bodyPr wrap="square" rtlCol="0">
            <a:spAutoFit/>
          </a:bodyPr>
          <a:lstStyle/>
          <a:p>
            <a:r>
              <a:rPr kumimoji="1" lang="en-US" altLang="zh-TW" sz="2000" b="1">
                <a:latin typeface="Microsoft JhengHei" charset="-120"/>
                <a:ea typeface="Microsoft JhengHei" charset="-120"/>
                <a:cs typeface="Microsoft JhengHei" charset="-120"/>
              </a:rPr>
              <a:t>2018 / 07 / 24</a:t>
            </a:r>
            <a:endParaRPr kumimoji="1" lang="zh-TW" altLang="en-US" sz="2000" b="1" dirty="0">
              <a:latin typeface="Microsoft JhengHei" charset="-120"/>
              <a:ea typeface="Microsoft JhengHei" charset="-120"/>
              <a:cs typeface="Microsoft JhengHei" charset="-120"/>
            </a:endParaRPr>
          </a:p>
        </p:txBody>
      </p:sp>
    </p:spTree>
    <p:extLst>
      <p:ext uri="{BB962C8B-B14F-4D97-AF65-F5344CB8AC3E}">
        <p14:creationId xmlns:p14="http://schemas.microsoft.com/office/powerpoint/2010/main" val="1192007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469" y="101765"/>
            <a:ext cx="9063531" cy="6756235"/>
          </a:xfrm>
          <a:prstGeom prst="rect">
            <a:avLst/>
          </a:prstGeom>
        </p:spPr>
      </p:pic>
      <p:sp>
        <p:nvSpPr>
          <p:cNvPr id="5" name="文字方塊 4"/>
          <p:cNvSpPr txBox="1"/>
          <p:nvPr/>
        </p:nvSpPr>
        <p:spPr>
          <a:xfrm>
            <a:off x="6863938" y="5664530"/>
            <a:ext cx="2173184" cy="400110"/>
          </a:xfrm>
          <a:prstGeom prst="rect">
            <a:avLst/>
          </a:prstGeom>
          <a:noFill/>
        </p:spPr>
        <p:txBody>
          <a:bodyPr wrap="square" rtlCol="0">
            <a:spAutoFit/>
          </a:bodyPr>
          <a:lstStyle/>
          <a:p>
            <a:r>
              <a:rPr kumimoji="1" lang="en-US" altLang="zh-TW" sz="2000" b="1" dirty="0">
                <a:solidFill>
                  <a:schemeClr val="bg1"/>
                </a:solidFill>
                <a:latin typeface="Microsoft JhengHei" charset="-120"/>
                <a:ea typeface="Microsoft JhengHei" charset="-120"/>
                <a:cs typeface="Microsoft JhengHei" charset="-120"/>
              </a:rPr>
              <a:t>2018 / 08 / 09</a:t>
            </a:r>
            <a:endParaRPr kumimoji="1" lang="zh-TW" altLang="en-US" sz="2000" b="1" dirty="0">
              <a:solidFill>
                <a:schemeClr val="bg1"/>
              </a:solidFill>
              <a:latin typeface="Microsoft JhengHei" charset="-120"/>
              <a:ea typeface="Microsoft JhengHei" charset="-120"/>
              <a:cs typeface="Microsoft JhengHei" charset="-120"/>
            </a:endParaRPr>
          </a:p>
        </p:txBody>
      </p:sp>
    </p:spTree>
    <p:extLst>
      <p:ext uri="{BB962C8B-B14F-4D97-AF65-F5344CB8AC3E}">
        <p14:creationId xmlns:p14="http://schemas.microsoft.com/office/powerpoint/2010/main" val="430588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2000" y="73126"/>
            <a:ext cx="9000000" cy="5282648"/>
          </a:xfrm>
          <a:prstGeom prst="rect">
            <a:avLst/>
          </a:prstGeom>
        </p:spPr>
      </p:pic>
      <p:pic>
        <p:nvPicPr>
          <p:cNvPr id="5" name="圖片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2000" y="5023261"/>
            <a:ext cx="5448449" cy="1822862"/>
          </a:xfrm>
          <a:prstGeom prst="rect">
            <a:avLst/>
          </a:prstGeom>
        </p:spPr>
      </p:pic>
    </p:spTree>
    <p:extLst>
      <p:ext uri="{BB962C8B-B14F-4D97-AF65-F5344CB8AC3E}">
        <p14:creationId xmlns:p14="http://schemas.microsoft.com/office/powerpoint/2010/main" val="8622789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000" y="180000"/>
            <a:ext cx="9000000" cy="6540915"/>
          </a:xfrm>
          <a:prstGeom prst="rect">
            <a:avLst/>
          </a:prstGeom>
          <a:ln w="63500">
            <a:solidFill>
              <a:schemeClr val="bg1"/>
            </a:solidFill>
          </a:ln>
        </p:spPr>
      </p:pic>
    </p:spTree>
    <p:extLst>
      <p:ext uri="{BB962C8B-B14F-4D97-AF65-F5344CB8AC3E}">
        <p14:creationId xmlns:p14="http://schemas.microsoft.com/office/powerpoint/2010/main" val="6680664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90500"/>
            <a:ext cx="9144000" cy="6468000"/>
          </a:xfrm>
          <a:prstGeom prst="rect">
            <a:avLst/>
          </a:prstGeom>
        </p:spPr>
      </p:pic>
      <p:sp>
        <p:nvSpPr>
          <p:cNvPr id="5" name="文字方塊 4"/>
          <p:cNvSpPr txBox="1"/>
          <p:nvPr/>
        </p:nvSpPr>
        <p:spPr>
          <a:xfrm>
            <a:off x="7030192" y="5878286"/>
            <a:ext cx="1800493" cy="646331"/>
          </a:xfrm>
          <a:prstGeom prst="rect">
            <a:avLst/>
          </a:prstGeom>
          <a:noFill/>
        </p:spPr>
        <p:txBody>
          <a:bodyPr wrap="none" rtlCol="0">
            <a:spAutoFit/>
          </a:bodyPr>
          <a:lstStyle/>
          <a:p>
            <a:pPr algn="ctr"/>
            <a:r>
              <a:rPr lang="zh-TW" altLang="en-US" b="1" dirty="0">
                <a:latin typeface="PingFang TC" charset="-120"/>
                <a:ea typeface="PingFang TC" charset="-120"/>
                <a:cs typeface="PingFang TC" charset="-120"/>
              </a:rPr>
              <a:t>第三屆</a:t>
            </a:r>
            <a:endParaRPr lang="en-US" altLang="zh-TW" b="1" dirty="0">
              <a:latin typeface="PingFang TC" charset="-120"/>
              <a:ea typeface="PingFang TC" charset="-120"/>
              <a:cs typeface="PingFang TC" charset="-120"/>
            </a:endParaRPr>
          </a:p>
          <a:p>
            <a:pPr algn="ctr"/>
            <a:r>
              <a:rPr lang="zh-TW" altLang="en-US" b="1" dirty="0">
                <a:latin typeface="PingFang TC" charset="-120"/>
                <a:ea typeface="PingFang TC" charset="-120"/>
                <a:cs typeface="PingFang TC" charset="-120"/>
              </a:rPr>
              <a:t>潮流電影讀書會</a:t>
            </a:r>
            <a:endParaRPr kumimoji="1" lang="zh-TW" altLang="en-US" b="1" dirty="0">
              <a:latin typeface="PingFang TC" charset="-120"/>
              <a:ea typeface="PingFang TC" charset="-120"/>
              <a:cs typeface="PingFang TC" charset="-120"/>
            </a:endParaRPr>
          </a:p>
        </p:txBody>
      </p:sp>
    </p:spTree>
    <p:extLst>
      <p:ext uri="{BB962C8B-B14F-4D97-AF65-F5344CB8AC3E}">
        <p14:creationId xmlns:p14="http://schemas.microsoft.com/office/powerpoint/2010/main" val="1253914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0000" y="900000"/>
            <a:ext cx="8820000" cy="4893647"/>
          </a:xfrm>
          <a:prstGeom prst="rect">
            <a:avLst/>
          </a:prstGeom>
        </p:spPr>
        <p:txBody>
          <a:bodyPr>
            <a:spAutoFit/>
          </a:bodyPr>
          <a:lstStyle/>
          <a:p>
            <a:pPr indent="601200">
              <a:spcAft>
                <a:spcPts val="0"/>
              </a:spcAft>
            </a:pP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社會化</a:t>
            </a: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a:t>
            </a:r>
            <a:r>
              <a:rPr lang="en-US" altLang="zh-TW" sz="2400" dirty="0">
                <a:solidFill>
                  <a:schemeClr val="bg1"/>
                </a:solidFill>
                <a:latin typeface="Microsoft JhengHei" panose="020B0604030504040204" pitchFamily="34" charset="-120"/>
                <a:ea typeface="Microsoft JhengHei" panose="020B0604030504040204" pitchFamily="34" charset="-120"/>
              </a:rPr>
              <a:t>socialization</a:t>
            </a:r>
            <a:r>
              <a:rPr lang="zh-TW" altLang="zh-TW" sz="2400" dirty="0">
                <a:solidFill>
                  <a:schemeClr val="bg1"/>
                </a:solidFill>
                <a:latin typeface="Microsoft JhengHei" panose="020B0604030504040204" pitchFamily="34" charset="-120"/>
                <a:ea typeface="Microsoft JhengHei" panose="020B0604030504040204" pitchFamily="34" charset="-120"/>
              </a:rPr>
              <a:t>）的負面結果是讓有能力而又有野心的朋友</a:t>
            </a: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漸漸</a:t>
            </a: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的愈來愈現實，愈來愈功利，沾染上了社會所流行的</a:t>
            </a: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比較派</a:t>
            </a: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，比的大都是物質性的成功指標，房子、車子、金子、頭銜帽子</a:t>
            </a: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等，而比較不是那麼「得意」的朋友們則一心只想找著一張可靠的飯票去「蹭飯吃」，急著找到那麼一個小小的位置把自己</a:t>
            </a: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藏起來</a:t>
            </a: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做個哀怨的「失意哲人」，如果把這兩類朋友湊在一起吃飯聊天，那可精彩了，絕對是有人滔滔不絕大談自己的英雄事蹟大放厥詞，有人無精打彩的默默思考人生意義了無生趣，而在一旁冷眼旁觀的我，只有細細回味著幾十年前那一張張曾經純潔的面孔，記得許久前看過一本「憤怒」的英國小說，說的儘是成長、世俗化、污染、虛偽</a:t>
            </a: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這些令人不快但在生命中卻揮之不去，人人都會被沾污的負面人性特質，最後，作者沉重的問了一個問題：「是誰殺死了純真的你」？</a:t>
            </a:r>
            <a:endParaRPr lang="zh-TW" altLang="zh-TW" sz="2400" kern="100" dirty="0">
              <a:solidFill>
                <a:schemeClr val="bg1"/>
              </a:solidFill>
              <a:effectLst/>
              <a:latin typeface="Microsoft JhengHei" panose="020B0604030504040204" pitchFamily="34" charset="-120"/>
              <a:ea typeface="Microsoft JhengHei" panose="020B0604030504040204" pitchFamily="34" charset="-120"/>
              <a:cs typeface="Yuppy TC" panose="020F0603040207020204" pitchFamily="34" charset="-120"/>
            </a:endParaRPr>
          </a:p>
        </p:txBody>
      </p:sp>
    </p:spTree>
    <p:extLst>
      <p:ext uri="{BB962C8B-B14F-4D97-AF65-F5344CB8AC3E}">
        <p14:creationId xmlns:p14="http://schemas.microsoft.com/office/powerpoint/2010/main" val="2955054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0834" y="208819"/>
            <a:ext cx="7886700" cy="775919"/>
          </a:xfrm>
        </p:spPr>
        <p:txBody>
          <a:bodyPr/>
          <a:lstStyle/>
          <a:p>
            <a:pPr algn="ctr"/>
            <a:r>
              <a:rPr lang="zh-TW" altLang="en-US" dirty="0">
                <a:solidFill>
                  <a:schemeClr val="bg1"/>
                </a:solidFill>
                <a:latin typeface="標楷體" pitchFamily="65" charset="-120"/>
                <a:ea typeface="標楷體" pitchFamily="65" charset="-120"/>
              </a:rPr>
              <a:t>未來展望</a:t>
            </a:r>
          </a:p>
        </p:txBody>
      </p:sp>
      <p:graphicFrame>
        <p:nvGraphicFramePr>
          <p:cNvPr id="3" name="資料庫圖表 2"/>
          <p:cNvGraphicFramePr/>
          <p:nvPr>
            <p:extLst>
              <p:ext uri="{D42A27DB-BD31-4B8C-83A1-F6EECF244321}">
                <p14:modId xmlns:p14="http://schemas.microsoft.com/office/powerpoint/2010/main" val="4114014310"/>
              </p:ext>
            </p:extLst>
          </p:nvPr>
        </p:nvGraphicFramePr>
        <p:xfrm>
          <a:off x="213281" y="1296415"/>
          <a:ext cx="8729551" cy="47955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4909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557784" y="1536192"/>
            <a:ext cx="8037576" cy="2308324"/>
          </a:xfrm>
          <a:prstGeom prst="rect">
            <a:avLst/>
          </a:prstGeom>
          <a:noFill/>
        </p:spPr>
        <p:txBody>
          <a:bodyPr wrap="square" rtlCol="0">
            <a:spAutoFit/>
          </a:bodyPr>
          <a:lstStyle/>
          <a:p>
            <a:pPr algn="ctr"/>
            <a:r>
              <a:rPr lang="zh-TW" altLang="en-US" sz="7200" dirty="0">
                <a:solidFill>
                  <a:srgbClr val="FFFF00"/>
                </a:solidFill>
                <a:latin typeface="Times New Roman" panose="02020603050405020304" pitchFamily="18" charset="0"/>
                <a:ea typeface="標楷體" panose="03000509000000000000" pitchFamily="65" charset="-120"/>
              </a:rPr>
              <a:t>感謝聆聽</a:t>
            </a:r>
            <a:endParaRPr lang="en-US" altLang="zh-TW" sz="7200" dirty="0">
              <a:solidFill>
                <a:srgbClr val="FFFF00"/>
              </a:solidFill>
              <a:latin typeface="Times New Roman" panose="02020603050405020304" pitchFamily="18" charset="0"/>
              <a:ea typeface="標楷體" panose="03000509000000000000" pitchFamily="65" charset="-120"/>
            </a:endParaRPr>
          </a:p>
          <a:p>
            <a:pPr algn="ctr"/>
            <a:r>
              <a:rPr lang="zh-TW" altLang="en-US" sz="7200" dirty="0">
                <a:solidFill>
                  <a:srgbClr val="FFFF00"/>
                </a:solidFill>
                <a:latin typeface="Times New Roman" panose="02020603050405020304" pitchFamily="18" charset="0"/>
                <a:ea typeface="標楷體" panose="03000509000000000000" pitchFamily="65" charset="-120"/>
              </a:rPr>
              <a:t>敬請指教</a:t>
            </a:r>
            <a:endParaRPr lang="en-US" altLang="zh-TW" sz="7200" dirty="0">
              <a:solidFill>
                <a:srgbClr val="FFFF00"/>
              </a:solidFill>
              <a:latin typeface="Times New Roman" panose="02020603050405020304" pitchFamily="18" charset="0"/>
              <a:ea typeface="標楷體" panose="03000509000000000000" pitchFamily="65" charset="-120"/>
            </a:endParaRPr>
          </a:p>
        </p:txBody>
      </p:sp>
    </p:spTree>
    <p:extLst>
      <p:ext uri="{BB962C8B-B14F-4D97-AF65-F5344CB8AC3E}">
        <p14:creationId xmlns:p14="http://schemas.microsoft.com/office/powerpoint/2010/main" val="3512996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0000" y="900000"/>
            <a:ext cx="8820000" cy="3785652"/>
          </a:xfrm>
          <a:prstGeom prst="rect">
            <a:avLst/>
          </a:prstGeom>
        </p:spPr>
        <p:txBody>
          <a:bodyPr>
            <a:spAutoFit/>
          </a:bodyPr>
          <a:lstStyle/>
          <a:p>
            <a:pPr indent="601200">
              <a:spcAft>
                <a:spcPts val="0"/>
              </a:spcAft>
            </a:pPr>
            <a:r>
              <a:rPr lang="zh-TW" altLang="zh-TW" sz="2400" dirty="0">
                <a:solidFill>
                  <a:schemeClr val="bg1"/>
                </a:solidFill>
                <a:latin typeface="Microsoft JhengHei" panose="020B0604030504040204" pitchFamily="34" charset="-120"/>
                <a:ea typeface="Microsoft JhengHei" panose="020B0604030504040204" pitchFamily="34" charset="-120"/>
              </a:rPr>
              <a:t>我最甜蜜溫馨的記憶是在女兒還在讀幼稚園的時後，晚上下班回來抱著她一齊看綠野仙踪（</a:t>
            </a:r>
            <a:r>
              <a:rPr lang="en-US" altLang="zh-TW" sz="2400" dirty="0">
                <a:solidFill>
                  <a:schemeClr val="bg1"/>
                </a:solidFill>
                <a:latin typeface="Microsoft JhengHei" panose="020B0604030504040204" pitchFamily="34" charset="-120"/>
                <a:ea typeface="Microsoft JhengHei" panose="020B0604030504040204" pitchFamily="34" charset="-120"/>
              </a:rPr>
              <a:t>Wizard of OZ</a:t>
            </a:r>
            <a:r>
              <a:rPr lang="zh-TW" altLang="zh-TW" sz="2400" dirty="0">
                <a:solidFill>
                  <a:schemeClr val="bg1"/>
                </a:solidFill>
                <a:latin typeface="Microsoft JhengHei" panose="020B0604030504040204" pitchFamily="34" charset="-120"/>
                <a:ea typeface="Microsoft JhengHei" panose="020B0604030504040204" pitchFamily="34" charset="-120"/>
              </a:rPr>
              <a:t>）、龍貓、天空之城、風之谷</a:t>
            </a: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帶她看一本又一本的丁丁歷險記，買第一個正版的彼得兔送給她；我不是</a:t>
            </a: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照書養</a:t>
            </a: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，只是拼命的想在她稚嫩的生命裏先鋪下純真與善良的種子，不讓他們〈她跟弟弟〉還來不及開展生命旅途中第一章的溫暖，就已經遺憾地照著社會的樣貌長大了，強友會的書單裏會有</a:t>
            </a: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小王子</a:t>
            </a: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鏡之孤城</a:t>
            </a: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這樣</a:t>
            </a: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孩子氣</a:t>
            </a: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的書也正是如此的用心呀！明明知道社會的環境會</a:t>
            </a: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漸漸地</a:t>
            </a:r>
            <a:r>
              <a:rPr lang="en-US" altLang="zh-TW"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讓我們愈來愈不可愛，我們總要盡力不讓自己戴上太多的假面具而面目全非。</a:t>
            </a:r>
            <a:endParaRPr lang="zh-TW" altLang="zh-TW" sz="2400" kern="100" dirty="0">
              <a:solidFill>
                <a:schemeClr val="bg1"/>
              </a:solidFill>
              <a:effectLst/>
              <a:latin typeface="Microsoft JhengHei" panose="020B0604030504040204" pitchFamily="34" charset="-120"/>
              <a:ea typeface="Microsoft JhengHei" panose="020B0604030504040204" pitchFamily="34" charset="-120"/>
              <a:cs typeface="Yuppy TC" panose="020F0603040207020204" pitchFamily="34" charset="-120"/>
            </a:endParaRPr>
          </a:p>
        </p:txBody>
      </p:sp>
      <p:pic>
        <p:nvPicPr>
          <p:cNvPr id="6" name="圖片 5">
            <a:extLst>
              <a:ext uri="{FF2B5EF4-FFF2-40B4-BE49-F238E27FC236}">
                <a16:creationId xmlns:a16="http://schemas.microsoft.com/office/drawing/2014/main" id="{A43D86C4-8B53-1744-955C-F34CFB002E45}"/>
              </a:ext>
            </a:extLst>
          </p:cNvPr>
          <p:cNvPicPr>
            <a:picLocks/>
          </p:cNvPicPr>
          <p:nvPr/>
        </p:nvPicPr>
        <p:blipFill>
          <a:blip r:embed="rId2">
            <a:extLst>
              <a:ext uri="{28A0092B-C50C-407E-A947-70E740481C1C}">
                <a14:useLocalDpi xmlns:a14="http://schemas.microsoft.com/office/drawing/2010/main"/>
              </a:ext>
            </a:extLst>
          </a:blip>
          <a:stretch>
            <a:fillRect/>
          </a:stretch>
        </p:blipFill>
        <p:spPr>
          <a:xfrm>
            <a:off x="5976446" y="4685652"/>
            <a:ext cx="1260000" cy="1620000"/>
          </a:xfrm>
          <a:prstGeom prst="rect">
            <a:avLst/>
          </a:prstGeom>
        </p:spPr>
      </p:pic>
      <p:pic>
        <p:nvPicPr>
          <p:cNvPr id="7" name="圖片 6">
            <a:extLst>
              <a:ext uri="{FF2B5EF4-FFF2-40B4-BE49-F238E27FC236}">
                <a16:creationId xmlns:a16="http://schemas.microsoft.com/office/drawing/2014/main" id="{0CB5F918-6FA4-2C4C-A2D2-4AD8E737B5D5}"/>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7589163" y="4685652"/>
            <a:ext cx="1260000" cy="1620000"/>
          </a:xfrm>
          <a:prstGeom prst="rect">
            <a:avLst/>
          </a:prstGeom>
        </p:spPr>
      </p:pic>
    </p:spTree>
    <p:extLst>
      <p:ext uri="{BB962C8B-B14F-4D97-AF65-F5344CB8AC3E}">
        <p14:creationId xmlns:p14="http://schemas.microsoft.com/office/powerpoint/2010/main" val="3149415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0000" y="900000"/>
            <a:ext cx="8820000" cy="4524315"/>
          </a:xfrm>
          <a:prstGeom prst="rect">
            <a:avLst/>
          </a:prstGeom>
        </p:spPr>
        <p:txBody>
          <a:bodyPr>
            <a:spAutoFit/>
          </a:bodyPr>
          <a:lstStyle/>
          <a:p>
            <a:pPr indent="601200">
              <a:spcAft>
                <a:spcPts val="0"/>
              </a:spcAft>
            </a:pPr>
            <a:r>
              <a:rPr lang="zh-TW" altLang="zh-TW" sz="2400" dirty="0">
                <a:solidFill>
                  <a:schemeClr val="bg1"/>
                </a:solidFill>
                <a:latin typeface="Microsoft JhengHei" panose="020B0604030504040204" pitchFamily="34" charset="-120"/>
                <a:ea typeface="Microsoft JhengHei" panose="020B0604030504040204" pitchFamily="34" charset="-120"/>
              </a:rPr>
              <a:t>強友會已經滿八歲了，我誠心企望的就是能夠永遠保持我們一直堅持的善良、純真與熱情，八年來強友會的確已經給社會帶來了正向而良好的示範－關於一個社團對原則和「初心」的捍衛，我們的小老虎們也都在各個領域中除了不斷贏得勝利的果實也更覓到了許多志同道合的虎哥虎姐虎弟虎妹（甚至於現在也已經開始有下一代的虎子虎女，也許</a:t>
            </a:r>
            <a:r>
              <a:rPr lang="zh-HK" altLang="zh-TW" sz="2400" dirty="0">
                <a:solidFill>
                  <a:schemeClr val="bg1"/>
                </a:solidFill>
                <a:latin typeface="Microsoft JhengHei" panose="020B0604030504040204" pitchFamily="34" charset="-120"/>
                <a:ea typeface="Microsoft JhengHei" panose="020B0604030504040204" pitchFamily="34" charset="-120"/>
              </a:rPr>
              <a:t>在</a:t>
            </a:r>
            <a:r>
              <a:rPr lang="zh-TW" altLang="zh-TW" sz="2400" dirty="0">
                <a:solidFill>
                  <a:schemeClr val="bg1"/>
                </a:solidFill>
                <a:latin typeface="Microsoft JhengHei" panose="020B0604030504040204" pitchFamily="34" charset="-120"/>
                <a:ea typeface="Microsoft JhengHei" panose="020B0604030504040204" pitchFamily="34" charset="-120"/>
              </a:rPr>
              <a:t>不久的將來更可望有虎孫的出現）這實在是莫大的善緣，我們要好好珍惜，八年不改初心，一直鞏固著當年的初衷，不容易呀。我更熱切希望，強友會的各位都能秉持不斷精進自己、突破人生的瓶頸，正像那位可愛的心理學者卡爾羅傑斯（</a:t>
            </a:r>
            <a:r>
              <a:rPr lang="en-US" altLang="zh-TW" sz="2400" dirty="0">
                <a:solidFill>
                  <a:schemeClr val="bg1"/>
                </a:solidFill>
                <a:latin typeface="Microsoft JhengHei" panose="020B0604030504040204" pitchFamily="34" charset="-120"/>
                <a:ea typeface="Microsoft JhengHei" panose="020B0604030504040204" pitchFamily="34" charset="-120"/>
              </a:rPr>
              <a:t>Carl Rogers</a:t>
            </a:r>
            <a:r>
              <a:rPr lang="zh-TW" altLang="zh-TW" sz="2400" dirty="0">
                <a:solidFill>
                  <a:schemeClr val="bg1"/>
                </a:solidFill>
                <a:latin typeface="Microsoft JhengHei" panose="020B0604030504040204" pitchFamily="34" charset="-120"/>
                <a:ea typeface="Microsoft JhengHei" panose="020B0604030504040204" pitchFamily="34" charset="-120"/>
              </a:rPr>
              <a:t>，</a:t>
            </a:r>
            <a:r>
              <a:rPr lang="en-US" altLang="zh-TW" sz="2400" dirty="0">
                <a:solidFill>
                  <a:schemeClr val="bg1"/>
                </a:solidFill>
                <a:latin typeface="Microsoft JhengHei" panose="020B0604030504040204" pitchFamily="34" charset="-120"/>
                <a:ea typeface="Microsoft JhengHei" panose="020B0604030504040204" pitchFamily="34" charset="-120"/>
              </a:rPr>
              <a:t>1902-1987</a:t>
            </a:r>
            <a:r>
              <a:rPr lang="zh-TW" altLang="zh-TW" sz="2400" dirty="0">
                <a:solidFill>
                  <a:schemeClr val="bg1"/>
                </a:solidFill>
                <a:latin typeface="Microsoft JhengHei" panose="020B0604030504040204" pitchFamily="34" charset="-120"/>
                <a:ea typeface="Microsoft JhengHei" panose="020B0604030504040204" pitchFamily="34" charset="-120"/>
              </a:rPr>
              <a:t>）所形容的從「實際我」 （</a:t>
            </a:r>
            <a:r>
              <a:rPr lang="en-US" altLang="zh-TW" sz="2400" dirty="0">
                <a:solidFill>
                  <a:schemeClr val="bg1"/>
                </a:solidFill>
                <a:latin typeface="Microsoft JhengHei" panose="020B0604030504040204" pitchFamily="34" charset="-120"/>
                <a:ea typeface="Microsoft JhengHei" panose="020B0604030504040204" pitchFamily="34" charset="-120"/>
              </a:rPr>
              <a:t>actual self</a:t>
            </a:r>
            <a:r>
              <a:rPr lang="zh-TW" altLang="zh-TW" sz="2400" dirty="0">
                <a:solidFill>
                  <a:schemeClr val="bg1"/>
                </a:solidFill>
                <a:latin typeface="Microsoft JhengHei" panose="020B0604030504040204" pitchFamily="34" charset="-120"/>
                <a:ea typeface="Microsoft JhengHei" panose="020B0604030504040204" pitchFamily="34" charset="-120"/>
              </a:rPr>
              <a:t>）向上成長為更好的「理想我」（</a:t>
            </a:r>
            <a:r>
              <a:rPr lang="en-US" altLang="zh-TW" sz="2400" dirty="0">
                <a:solidFill>
                  <a:schemeClr val="bg1"/>
                </a:solidFill>
                <a:latin typeface="Microsoft JhengHei" panose="020B0604030504040204" pitchFamily="34" charset="-120"/>
                <a:ea typeface="Microsoft JhengHei" panose="020B0604030504040204" pitchFamily="34" charset="-120"/>
              </a:rPr>
              <a:t>ideal self</a:t>
            </a:r>
            <a:r>
              <a:rPr lang="zh-TW" altLang="zh-TW" sz="2400" dirty="0">
                <a:solidFill>
                  <a:schemeClr val="bg1"/>
                </a:solidFill>
                <a:latin typeface="Microsoft JhengHei" panose="020B0604030504040204" pitchFamily="34" charset="-120"/>
                <a:ea typeface="Microsoft JhengHei" panose="020B0604030504040204" pitchFamily="34" charset="-120"/>
              </a:rPr>
              <a:t>）－變成我所希望變成的人。</a:t>
            </a:r>
            <a:endParaRPr lang="zh-TW" altLang="zh-TW" sz="2400" kern="100" dirty="0">
              <a:solidFill>
                <a:schemeClr val="bg1"/>
              </a:solidFill>
              <a:effectLst/>
              <a:latin typeface="Microsoft JhengHei" panose="020B0604030504040204" pitchFamily="34" charset="-120"/>
              <a:ea typeface="Microsoft JhengHei" panose="020B0604030504040204" pitchFamily="34" charset="-120"/>
              <a:cs typeface="Yuppy TC" panose="020F0603040207020204" pitchFamily="34" charset="-120"/>
            </a:endParaRPr>
          </a:p>
        </p:txBody>
      </p:sp>
    </p:spTree>
    <p:extLst>
      <p:ext uri="{BB962C8B-B14F-4D97-AF65-F5344CB8AC3E}">
        <p14:creationId xmlns:p14="http://schemas.microsoft.com/office/powerpoint/2010/main" val="671125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0000" y="180000"/>
            <a:ext cx="8820000" cy="6740307"/>
          </a:xfrm>
          <a:prstGeom prst="rect">
            <a:avLst/>
          </a:prstGeom>
        </p:spPr>
        <p:txBody>
          <a:bodyPr>
            <a:spAutoFit/>
          </a:bodyPr>
          <a:lstStyle/>
          <a:p>
            <a:r>
              <a:rPr lang="zh-TW" altLang="zh-TW" sz="2400" dirty="0">
                <a:solidFill>
                  <a:schemeClr val="bg1"/>
                </a:solidFill>
                <a:latin typeface="Microsoft JhengHei" panose="020B0604030504040204" pitchFamily="34" charset="-120"/>
                <a:ea typeface="Microsoft JhengHei" panose="020B0604030504040204" pitchFamily="34" charset="-120"/>
              </a:rPr>
              <a:t>國際著名的數學家華羅庚（</a:t>
            </a:r>
            <a:r>
              <a:rPr lang="en-US" altLang="zh-TW" sz="2400" dirty="0">
                <a:solidFill>
                  <a:schemeClr val="bg1"/>
                </a:solidFill>
                <a:latin typeface="Microsoft JhengHei" panose="020B0604030504040204" pitchFamily="34" charset="-120"/>
                <a:ea typeface="Microsoft JhengHei" panose="020B0604030504040204" pitchFamily="34" charset="-120"/>
              </a:rPr>
              <a:t>1910-1985</a:t>
            </a:r>
            <a:r>
              <a:rPr lang="zh-TW" altLang="zh-TW" sz="2400" dirty="0">
                <a:solidFill>
                  <a:schemeClr val="bg1"/>
                </a:solidFill>
                <a:latin typeface="Microsoft JhengHei" panose="020B0604030504040204" pitchFamily="34" charset="-120"/>
                <a:ea typeface="Microsoft JhengHei" panose="020B0604030504040204" pitchFamily="34" charset="-120"/>
              </a:rPr>
              <a:t>）是一位完全靠自修與苦讀而成功的學人，他在解析數論方面的成就為舉世所敬仰，他因為學歷不如人（初中程度）又身體殘疾所以一直很自卑，直到確定了自己在數學世界中的天分才漸漸撿回了那份應該有的自信與悠然，他的自學心得我來替大家做一點小整理，剛好做為八周年大家可以分享的瑰寶，他說：</a:t>
            </a:r>
          </a:p>
          <a:p>
            <a:pPr lvl="1"/>
            <a:r>
              <a:rPr lang="zh-TW" altLang="zh-TW" sz="2400" b="1" u="sng" dirty="0">
                <a:solidFill>
                  <a:schemeClr val="bg1"/>
                </a:solidFill>
                <a:latin typeface="Microsoft JhengHei" panose="020B0604030504040204" pitchFamily="34" charset="-120"/>
                <a:ea typeface="Microsoft JhengHei" panose="020B0604030504040204" pitchFamily="34" charset="-120"/>
              </a:rPr>
              <a:t>一、自學起碼的一條誡命要踏實與誠實，從自己現在的水平出發，切忌好高騖遠。</a:t>
            </a:r>
          </a:p>
          <a:p>
            <a:pPr lvl="1"/>
            <a:r>
              <a:rPr lang="zh-TW" altLang="zh-TW" sz="2400" b="1" u="sng" dirty="0">
                <a:solidFill>
                  <a:schemeClr val="bg1"/>
                </a:solidFill>
                <a:latin typeface="Microsoft JhengHei" panose="020B0604030504040204" pitchFamily="34" charset="-120"/>
                <a:ea typeface="Microsoft JhengHei" panose="020B0604030504040204" pitchFamily="34" charset="-120"/>
              </a:rPr>
              <a:t>二、自學要有計劃，檢視自己的實力與缺憾，然後訂下周密的計畫，並且在執行的過程中還要經常反省檢查。</a:t>
            </a:r>
          </a:p>
          <a:p>
            <a:pPr lvl="1"/>
            <a:r>
              <a:rPr lang="zh-TW" altLang="zh-TW" sz="2400" b="1" u="sng" dirty="0">
                <a:solidFill>
                  <a:schemeClr val="bg1"/>
                </a:solidFill>
                <a:latin typeface="Microsoft JhengHei" panose="020B0604030504040204" pitchFamily="34" charset="-120"/>
                <a:ea typeface="Microsoft JhengHei" panose="020B0604030504040204" pitchFamily="34" charset="-120"/>
              </a:rPr>
              <a:t>三、「學貴可行」，更貴在以知識完成工作，有益他人，所以在自學的過程中要多想、多練、多實踐。</a:t>
            </a:r>
          </a:p>
          <a:p>
            <a:pPr lvl="1"/>
            <a:r>
              <a:rPr lang="zh-TW" altLang="zh-TW" sz="2400" b="1" u="sng" dirty="0">
                <a:solidFill>
                  <a:schemeClr val="bg1"/>
                </a:solidFill>
                <a:latin typeface="Microsoft JhengHei" panose="020B0604030504040204" pitchFamily="34" charset="-120"/>
                <a:ea typeface="Microsoft JhengHei" panose="020B0604030504040204" pitchFamily="34" charset="-120"/>
              </a:rPr>
              <a:t>四、良師益友的參與和鼓勵至為重要。尤其在長期性，艱苦性與鉅大工作壓力之下更是如此，要結群而習，知難而進，並且鍥而不捨，學習是終身的志業與興趣。</a:t>
            </a:r>
          </a:p>
          <a:p>
            <a:r>
              <a:rPr lang="zh-TW" altLang="zh-TW" sz="2400" dirty="0">
                <a:solidFill>
                  <a:schemeClr val="bg1"/>
                </a:solidFill>
                <a:latin typeface="Microsoft JhengHei" panose="020B0604030504040204" pitchFamily="34" charset="-120"/>
                <a:ea typeface="Microsoft JhengHei" panose="020B0604030504040204" pitchFamily="34" charset="-120"/>
              </a:rPr>
              <a:t>善哉斯言，願我輩身體力行之。</a:t>
            </a:r>
          </a:p>
          <a:p>
            <a:r>
              <a:rPr lang="zh-TW" altLang="zh-TW" sz="2400" dirty="0">
                <a:solidFill>
                  <a:schemeClr val="bg1"/>
                </a:solidFill>
                <a:latin typeface="Microsoft JhengHei" panose="020B0604030504040204" pitchFamily="34" charset="-120"/>
                <a:ea typeface="Microsoft JhengHei" panose="020B0604030504040204" pitchFamily="34" charset="-120"/>
              </a:rPr>
              <a:t>八年了，我們的蛋糕上有八支晶瑩燦爛的蠟燭，祝強友會及全體虎群們生日快樂。</a:t>
            </a:r>
            <a:endParaRPr lang="zh-TW" altLang="zh-TW" sz="2400" kern="100" dirty="0">
              <a:solidFill>
                <a:schemeClr val="bg1"/>
              </a:solidFill>
              <a:effectLst/>
              <a:latin typeface="Microsoft JhengHei" panose="020B0604030504040204" pitchFamily="34" charset="-120"/>
              <a:ea typeface="Microsoft JhengHei" panose="020B0604030504040204" pitchFamily="34" charset="-120"/>
              <a:cs typeface="Yuppy TC" panose="020F0603040207020204" pitchFamily="34" charset="-120"/>
            </a:endParaRPr>
          </a:p>
        </p:txBody>
      </p:sp>
    </p:spTree>
    <p:extLst>
      <p:ext uri="{BB962C8B-B14F-4D97-AF65-F5344CB8AC3E}">
        <p14:creationId xmlns:p14="http://schemas.microsoft.com/office/powerpoint/2010/main" val="1011928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107950" y="107950"/>
            <a:ext cx="8820150" cy="900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r>
              <a:rPr kumimoji="0" lang="zh-TW" altLang="en-US" sz="4800" b="1" dirty="0">
                <a:solidFill>
                  <a:schemeClr val="bg1"/>
                </a:solidFill>
                <a:latin typeface="標楷體" panose="03000509000000000000" pitchFamily="65" charset="-120"/>
                <a:ea typeface="標楷體" panose="03000509000000000000" pitchFamily="65" charset="-120"/>
              </a:rPr>
              <a:t>中華強友文教協會組織架構圖</a:t>
            </a:r>
          </a:p>
        </p:txBody>
      </p:sp>
      <p:cxnSp>
        <p:nvCxnSpPr>
          <p:cNvPr id="31" name="直線接點 30"/>
          <p:cNvCxnSpPr/>
          <p:nvPr/>
        </p:nvCxnSpPr>
        <p:spPr>
          <a:xfrm flipV="1">
            <a:off x="71438" y="882650"/>
            <a:ext cx="9001125" cy="1111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4" name="圖片 3"/>
          <p:cNvPicPr>
            <a:picLocks noChangeAspect="1"/>
          </p:cNvPicPr>
          <p:nvPr/>
        </p:nvPicPr>
        <p:blipFill rotWithShape="1">
          <a:blip r:embed="rId2" cstate="hqprint">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997585" y="1008063"/>
            <a:ext cx="7040880" cy="5323015"/>
          </a:xfrm>
          <a:prstGeom prst="rect">
            <a:avLst/>
          </a:prstGeom>
        </p:spPr>
      </p:pic>
    </p:spTree>
    <p:extLst>
      <p:ext uri="{BB962C8B-B14F-4D97-AF65-F5344CB8AC3E}">
        <p14:creationId xmlns:p14="http://schemas.microsoft.com/office/powerpoint/2010/main" val="589574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內容版面配置區 8"/>
          <p:cNvSpPr txBox="1">
            <a:spLocks/>
          </p:cNvSpPr>
          <p:nvPr/>
        </p:nvSpPr>
        <p:spPr bwMode="auto">
          <a:xfrm>
            <a:off x="4656640" y="1008063"/>
            <a:ext cx="438912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bg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bg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 typeface="Arial" panose="020B0604020202020204" pitchFamily="34" charset="0"/>
              <a:buNone/>
            </a:pPr>
            <a:r>
              <a:rPr kumimoji="0" lang="en-US" altLang="zh-TW" sz="2500" dirty="0">
                <a:latin typeface="Times New Roman" panose="02020603050405020304" pitchFamily="18" charset="0"/>
                <a:ea typeface="標楷體" panose="03000509000000000000" pitchFamily="65" charset="-120"/>
              </a:rPr>
              <a:t>7. </a:t>
            </a:r>
            <a:r>
              <a:rPr kumimoji="0" lang="zh-TW" altLang="en-US" sz="2500" dirty="0">
                <a:latin typeface="Times New Roman" panose="02020603050405020304" pitchFamily="18" charset="0"/>
                <a:ea typeface="標楷體" panose="03000509000000000000" pitchFamily="65" charset="-120"/>
              </a:rPr>
              <a:t>強友會會員入會辦法</a:t>
            </a:r>
          </a:p>
          <a:p>
            <a:pPr marL="0" indent="0" eaLnBrk="1" hangingPunct="1">
              <a:buFont typeface="Arial" panose="020B0604020202020204" pitchFamily="34" charset="0"/>
              <a:buNone/>
            </a:pPr>
            <a:r>
              <a:rPr kumimoji="0" lang="zh-TW" altLang="en-US" sz="2500" dirty="0">
                <a:latin typeface="Times New Roman" panose="02020603050405020304" pitchFamily="18" charset="0"/>
                <a:ea typeface="標楷體" panose="03000509000000000000" pitchFamily="65" charset="-120"/>
              </a:rPr>
              <a:t>  </a:t>
            </a:r>
            <a:r>
              <a:rPr kumimoji="0" lang="en-US" altLang="zh-TW" sz="1800" dirty="0">
                <a:latin typeface="Times New Roman" panose="02020603050405020304" pitchFamily="18" charset="0"/>
                <a:ea typeface="標楷體" panose="03000509000000000000" pitchFamily="65" charset="-120"/>
              </a:rPr>
              <a:t>(1) </a:t>
            </a:r>
            <a:r>
              <a:rPr kumimoji="0" lang="zh-TW" altLang="en-US" sz="1800" dirty="0">
                <a:latin typeface="Times New Roman" panose="02020603050405020304" pitchFamily="18" charset="0"/>
                <a:ea typeface="標楷體" panose="03000509000000000000" pitchFamily="65" charset="-120"/>
              </a:rPr>
              <a:t>個人資料蒐集聲明暨同意書</a:t>
            </a:r>
          </a:p>
          <a:p>
            <a:pPr marL="0" indent="0" eaLnBrk="1" hangingPunct="1">
              <a:buFont typeface="Arial" panose="020B0604020202020204" pitchFamily="34" charset="0"/>
              <a:buNone/>
            </a:pPr>
            <a:r>
              <a:rPr kumimoji="0" lang="en-US" altLang="zh-TW" sz="2500" dirty="0">
                <a:latin typeface="Times New Roman" panose="02020603050405020304" pitchFamily="18" charset="0"/>
                <a:ea typeface="標楷體" panose="03000509000000000000" pitchFamily="65" charset="-120"/>
              </a:rPr>
              <a:t>8. </a:t>
            </a:r>
            <a:r>
              <a:rPr kumimoji="0" lang="zh-TW" altLang="en-US" sz="2500" dirty="0">
                <a:latin typeface="Times New Roman" panose="02020603050405020304" pitchFamily="18" charset="0"/>
                <a:ea typeface="標楷體" panose="03000509000000000000" pitchFamily="65" charset="-120"/>
              </a:rPr>
              <a:t>強友會網站</a:t>
            </a:r>
            <a:r>
              <a:rPr kumimoji="0" lang="en-US" altLang="zh-TW" sz="2500" dirty="0">
                <a:latin typeface="Times New Roman" panose="02020603050405020304" pitchFamily="18" charset="0"/>
                <a:ea typeface="標楷體" panose="03000509000000000000" pitchFamily="65" charset="-120"/>
              </a:rPr>
              <a:t>『</a:t>
            </a:r>
            <a:r>
              <a:rPr kumimoji="0" lang="zh-TW" altLang="en-US" sz="2500" dirty="0">
                <a:latin typeface="Times New Roman" panose="02020603050405020304" pitchFamily="18" charset="0"/>
                <a:ea typeface="標楷體" panose="03000509000000000000" pitchFamily="65" charset="-120"/>
              </a:rPr>
              <a:t>知識分享專區</a:t>
            </a:r>
            <a:r>
              <a:rPr kumimoji="0" lang="en-US" altLang="zh-TW" sz="2500" dirty="0">
                <a:latin typeface="Times New Roman" panose="02020603050405020304" pitchFamily="18" charset="0"/>
                <a:ea typeface="標楷體" panose="03000509000000000000" pitchFamily="65" charset="-120"/>
              </a:rPr>
              <a:t>』</a:t>
            </a:r>
          </a:p>
          <a:p>
            <a:pPr marL="0" indent="0" eaLnBrk="1" hangingPunct="1">
              <a:buFont typeface="Arial" panose="020B0604020202020204" pitchFamily="34" charset="0"/>
              <a:buNone/>
            </a:pPr>
            <a:r>
              <a:rPr kumimoji="0" lang="en-US" altLang="zh-TW" sz="2500" dirty="0">
                <a:latin typeface="Times New Roman" panose="02020603050405020304" pitchFamily="18" charset="0"/>
                <a:ea typeface="標楷體" panose="03000509000000000000" pitchFamily="65" charset="-120"/>
              </a:rPr>
              <a:t>    </a:t>
            </a:r>
            <a:r>
              <a:rPr kumimoji="0" lang="zh-TW" altLang="en-US" sz="2500" dirty="0">
                <a:latin typeface="Times New Roman" panose="02020603050405020304" pitchFamily="18" charset="0"/>
                <a:ea typeface="標楷體" panose="03000509000000000000" pitchFamily="65" charset="-120"/>
              </a:rPr>
              <a:t>使用規範</a:t>
            </a:r>
          </a:p>
          <a:p>
            <a:pPr marL="0" indent="0" eaLnBrk="1" hangingPunct="1">
              <a:buFont typeface="Arial" panose="020B0604020202020204" pitchFamily="34" charset="0"/>
              <a:buNone/>
            </a:pPr>
            <a:r>
              <a:rPr kumimoji="0" lang="en-US" altLang="zh-TW" sz="2500" dirty="0">
                <a:latin typeface="Times New Roman" panose="02020603050405020304" pitchFamily="18" charset="0"/>
                <a:ea typeface="標楷體" panose="03000509000000000000" pitchFamily="65" charset="-120"/>
              </a:rPr>
              <a:t>9. </a:t>
            </a:r>
            <a:r>
              <a:rPr kumimoji="0" lang="zh-TW" altLang="en-US" sz="2500" dirty="0">
                <a:latin typeface="Times New Roman" panose="02020603050405020304" pitchFamily="18" charset="0"/>
                <a:ea typeface="標楷體" panose="03000509000000000000" pitchFamily="65" charset="-120"/>
              </a:rPr>
              <a:t>網站邀稿的運作模式</a:t>
            </a:r>
          </a:p>
        </p:txBody>
      </p:sp>
      <p:sp>
        <p:nvSpPr>
          <p:cNvPr id="4" name="矩形 3"/>
          <p:cNvSpPr/>
          <p:nvPr/>
        </p:nvSpPr>
        <p:spPr>
          <a:xfrm>
            <a:off x="107950" y="107950"/>
            <a:ext cx="8820150" cy="900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r>
              <a:rPr kumimoji="0" lang="zh-TW" altLang="en-US" sz="4800" b="1" dirty="0">
                <a:solidFill>
                  <a:schemeClr val="bg1"/>
                </a:solidFill>
                <a:latin typeface="標楷體" panose="03000509000000000000" pitchFamily="65" charset="-120"/>
                <a:ea typeface="標楷體" panose="03000509000000000000" pitchFamily="65" charset="-120"/>
              </a:rPr>
              <a:t>組織章程</a:t>
            </a:r>
          </a:p>
        </p:txBody>
      </p:sp>
      <p:sp>
        <p:nvSpPr>
          <p:cNvPr id="9" name="內容版面配置區 8"/>
          <p:cNvSpPr>
            <a:spLocks noGrp="1"/>
          </p:cNvSpPr>
          <p:nvPr>
            <p:ph idx="1"/>
          </p:nvPr>
        </p:nvSpPr>
        <p:spPr>
          <a:xfrm>
            <a:off x="256032" y="1008064"/>
            <a:ext cx="4389120" cy="5168900"/>
          </a:xfrm>
        </p:spPr>
        <p:txBody>
          <a:bodyPr/>
          <a:lstStyle/>
          <a:p>
            <a:pPr marL="0" indent="0">
              <a:buNone/>
            </a:pPr>
            <a:r>
              <a:rPr lang="en-US" altLang="zh-TW" sz="2500" dirty="0">
                <a:latin typeface="Times New Roman" panose="02020603050405020304" pitchFamily="18" charset="0"/>
                <a:ea typeface="標楷體" panose="03000509000000000000" pitchFamily="65" charset="-120"/>
              </a:rPr>
              <a:t>1. </a:t>
            </a:r>
            <a:r>
              <a:rPr lang="zh-TW" altLang="en-US" sz="2500" dirty="0">
                <a:latin typeface="Times New Roman" panose="02020603050405020304" pitchFamily="18" charset="0"/>
                <a:ea typeface="標楷體" panose="03000509000000000000" pitchFamily="65" charset="-120"/>
              </a:rPr>
              <a:t>中華強友文教協會章程</a:t>
            </a:r>
          </a:p>
          <a:p>
            <a:pPr marL="0" indent="0">
              <a:buNone/>
            </a:pPr>
            <a:r>
              <a:rPr lang="en-US" altLang="zh-TW" sz="2500" dirty="0">
                <a:latin typeface="Times New Roman" panose="02020603050405020304" pitchFamily="18" charset="0"/>
                <a:ea typeface="標楷體" panose="03000509000000000000" pitchFamily="65" charset="-120"/>
              </a:rPr>
              <a:t>2. </a:t>
            </a:r>
            <a:r>
              <a:rPr lang="zh-TW" altLang="en-US" sz="2500" dirty="0">
                <a:latin typeface="Times New Roman" panose="02020603050405020304" pitchFamily="18" charset="0"/>
                <a:ea typeface="標楷體" panose="03000509000000000000" pitchFamily="65" charset="-120"/>
              </a:rPr>
              <a:t>章程施行細則</a:t>
            </a:r>
          </a:p>
          <a:p>
            <a:pPr marL="0" indent="0">
              <a:buNone/>
            </a:pPr>
            <a:r>
              <a:rPr lang="en-US" altLang="zh-TW" sz="2500" dirty="0">
                <a:latin typeface="Times New Roman" panose="02020603050405020304" pitchFamily="18" charset="0"/>
                <a:ea typeface="標楷體" panose="03000509000000000000" pitchFamily="65" charset="-120"/>
              </a:rPr>
              <a:t>3. </a:t>
            </a:r>
            <a:r>
              <a:rPr lang="zh-TW" altLang="en-US" sz="2500" dirty="0">
                <a:latin typeface="Times New Roman" panose="02020603050405020304" pitchFamily="18" charset="0"/>
                <a:ea typeface="標楷體" panose="03000509000000000000" pitchFamily="65" charset="-120"/>
              </a:rPr>
              <a:t>中華強友文教協會運作模式</a:t>
            </a:r>
          </a:p>
          <a:p>
            <a:pPr marL="0" indent="0">
              <a:buNone/>
            </a:pPr>
            <a:r>
              <a:rPr lang="en-US" altLang="zh-TW" sz="2500" dirty="0">
                <a:latin typeface="Times New Roman" panose="02020603050405020304" pitchFamily="18" charset="0"/>
                <a:ea typeface="標楷體" panose="03000509000000000000" pitchFamily="65" charset="-120"/>
              </a:rPr>
              <a:t>4. </a:t>
            </a:r>
            <a:r>
              <a:rPr lang="zh-TW" altLang="en-US" sz="2500" dirty="0">
                <a:latin typeface="Times New Roman" panose="02020603050405020304" pitchFamily="18" charset="0"/>
                <a:ea typeface="標楷體" panose="03000509000000000000" pitchFamily="65" charset="-120"/>
              </a:rPr>
              <a:t>主題研究運作模式</a:t>
            </a:r>
          </a:p>
          <a:p>
            <a:pPr marL="0" indent="0">
              <a:buNone/>
            </a:pPr>
            <a:r>
              <a:rPr lang="en-US" altLang="zh-TW" sz="1800" dirty="0">
                <a:latin typeface="Times New Roman" panose="02020603050405020304" pitchFamily="18" charset="0"/>
                <a:ea typeface="標楷體" panose="03000509000000000000" pitchFamily="65" charset="-120"/>
              </a:rPr>
              <a:t>(1) </a:t>
            </a:r>
            <a:r>
              <a:rPr lang="zh-TW" altLang="en-US" sz="1800" dirty="0">
                <a:latin typeface="Times New Roman" panose="02020603050405020304" pitchFamily="18" charset="0"/>
                <a:ea typeface="標楷體" panose="03000509000000000000" pitchFamily="65" charset="-120"/>
              </a:rPr>
              <a:t>主題研究導讀組</a:t>
            </a:r>
            <a:r>
              <a:rPr lang="en-US" altLang="zh-TW" sz="1800" dirty="0">
                <a:latin typeface="Times New Roman" panose="02020603050405020304" pitchFamily="18" charset="0"/>
                <a:ea typeface="標楷體" panose="03000509000000000000" pitchFamily="65" charset="-120"/>
              </a:rPr>
              <a:t>/</a:t>
            </a:r>
            <a:r>
              <a:rPr lang="zh-TW" altLang="en-US" sz="1800" dirty="0">
                <a:latin typeface="Times New Roman" panose="02020603050405020304" pitchFamily="18" charset="0"/>
                <a:ea typeface="標楷體" panose="03000509000000000000" pitchFamily="65" charset="-120"/>
              </a:rPr>
              <a:t>非導讀組競賽評分表</a:t>
            </a:r>
          </a:p>
          <a:p>
            <a:pPr marL="0" indent="0">
              <a:buNone/>
            </a:pPr>
            <a:r>
              <a:rPr lang="en-US" altLang="zh-TW" sz="1800" dirty="0">
                <a:latin typeface="Times New Roman" panose="02020603050405020304" pitchFamily="18" charset="0"/>
                <a:ea typeface="標楷體" panose="03000509000000000000" pitchFamily="65" charset="-120"/>
              </a:rPr>
              <a:t>(2) </a:t>
            </a:r>
            <a:r>
              <a:rPr lang="zh-TW" altLang="en-US" sz="1800" dirty="0">
                <a:latin typeface="Times New Roman" panose="02020603050405020304" pitchFamily="18" charset="0"/>
                <a:ea typeface="標楷體" panose="03000509000000000000" pitchFamily="65" charset="-120"/>
              </a:rPr>
              <a:t>強友會運作滿意度調查</a:t>
            </a:r>
          </a:p>
          <a:p>
            <a:pPr marL="0" indent="0">
              <a:buNone/>
            </a:pPr>
            <a:r>
              <a:rPr lang="en-US" altLang="zh-TW" sz="1800" dirty="0">
                <a:latin typeface="Times New Roman" panose="02020603050405020304" pitchFamily="18" charset="0"/>
                <a:ea typeface="標楷體" panose="03000509000000000000" pitchFamily="65" charset="-120"/>
              </a:rPr>
              <a:t>(3) </a:t>
            </a:r>
            <a:r>
              <a:rPr lang="zh-TW" altLang="en-US" sz="1800" dirty="0">
                <a:latin typeface="Times New Roman" panose="02020603050405020304" pitchFamily="18" charset="0"/>
                <a:ea typeface="標楷體" panose="03000509000000000000" pitchFamily="65" charset="-120"/>
              </a:rPr>
              <a:t>強友會組聚運作滿意度調查</a:t>
            </a:r>
          </a:p>
          <a:p>
            <a:pPr marL="0" indent="0">
              <a:buNone/>
            </a:pPr>
            <a:r>
              <a:rPr lang="en-US" altLang="zh-TW" sz="2500" dirty="0">
                <a:latin typeface="Times New Roman" panose="02020603050405020304" pitchFamily="18" charset="0"/>
                <a:ea typeface="標楷體" panose="03000509000000000000" pitchFamily="65" charset="-120"/>
              </a:rPr>
              <a:t>5. </a:t>
            </a:r>
            <a:r>
              <a:rPr lang="zh-TW" altLang="en-US" sz="2500" dirty="0">
                <a:latin typeface="Times New Roman" panose="02020603050405020304" pitchFamily="18" charset="0"/>
                <a:ea typeface="標楷體" panose="03000509000000000000" pitchFamily="65" charset="-120"/>
              </a:rPr>
              <a:t>主題研究</a:t>
            </a:r>
            <a:r>
              <a:rPr lang="en-US" altLang="zh-TW" sz="2500" dirty="0">
                <a:latin typeface="Times New Roman" panose="02020603050405020304" pitchFamily="18" charset="0"/>
                <a:ea typeface="標楷體" panose="03000509000000000000" pitchFamily="65" charset="-120"/>
              </a:rPr>
              <a:t>_</a:t>
            </a:r>
            <a:r>
              <a:rPr lang="zh-TW" altLang="en-US" sz="2500" dirty="0">
                <a:latin typeface="Times New Roman" panose="02020603050405020304" pitchFamily="18" charset="0"/>
                <a:ea typeface="標楷體" panose="03000509000000000000" pitchFamily="65" charset="-120"/>
              </a:rPr>
              <a:t>輔導長職責</a:t>
            </a:r>
            <a:endParaRPr lang="en-US" altLang="zh-TW" sz="2500" dirty="0">
              <a:latin typeface="Times New Roman" panose="02020603050405020304" pitchFamily="18" charset="0"/>
              <a:ea typeface="標楷體" panose="03000509000000000000" pitchFamily="65" charset="-120"/>
            </a:endParaRPr>
          </a:p>
          <a:p>
            <a:pPr marL="0" indent="0">
              <a:buNone/>
            </a:pPr>
            <a:r>
              <a:rPr lang="en-US" altLang="zh-TW" sz="2500" dirty="0">
                <a:latin typeface="Times New Roman" panose="02020603050405020304" pitchFamily="18" charset="0"/>
                <a:ea typeface="標楷體" panose="03000509000000000000" pitchFamily="65" charset="-120"/>
              </a:rPr>
              <a:t>6. </a:t>
            </a:r>
            <a:r>
              <a:rPr lang="zh-TW" altLang="en-US" sz="2500" dirty="0">
                <a:latin typeface="Times New Roman" panose="02020603050405020304" pitchFamily="18" charset="0"/>
                <a:ea typeface="標楷體" panose="03000509000000000000" pitchFamily="65" charset="-120"/>
              </a:rPr>
              <a:t>主題研究</a:t>
            </a:r>
            <a:r>
              <a:rPr lang="en-US" altLang="zh-TW" sz="2500" dirty="0">
                <a:latin typeface="Times New Roman" panose="02020603050405020304" pitchFamily="18" charset="0"/>
                <a:ea typeface="標楷體" panose="03000509000000000000" pitchFamily="65" charset="-120"/>
              </a:rPr>
              <a:t>_</a:t>
            </a:r>
            <a:r>
              <a:rPr lang="zh-TW" altLang="en-US" sz="2500" dirty="0">
                <a:latin typeface="Times New Roman" panose="02020603050405020304" pitchFamily="18" charset="0"/>
                <a:ea typeface="標楷體" panose="03000509000000000000" pitchFamily="65" charset="-120"/>
              </a:rPr>
              <a:t>正副組長職責</a:t>
            </a:r>
            <a:endParaRPr lang="en-US" altLang="zh-TW" sz="2500" dirty="0">
              <a:latin typeface="Times New Roman" panose="02020603050405020304" pitchFamily="18" charset="0"/>
              <a:ea typeface="標楷體" panose="03000509000000000000" pitchFamily="65" charset="-120"/>
            </a:endParaRPr>
          </a:p>
          <a:p>
            <a:pPr marL="0" indent="0">
              <a:buNone/>
            </a:pPr>
            <a:endParaRPr lang="zh-TW" altLang="en-US" sz="2500" dirty="0">
              <a:latin typeface="Times New Roman" panose="02020603050405020304" pitchFamily="18" charset="0"/>
              <a:ea typeface="標楷體" panose="03000509000000000000" pitchFamily="65" charset="-120"/>
            </a:endParaRPr>
          </a:p>
        </p:txBody>
      </p:sp>
      <p:sp>
        <p:nvSpPr>
          <p:cNvPr id="11" name="文字方塊 10"/>
          <p:cNvSpPr txBox="1"/>
          <p:nvPr/>
        </p:nvSpPr>
        <p:spPr>
          <a:xfrm>
            <a:off x="5228663" y="4507778"/>
            <a:ext cx="3595297" cy="1754326"/>
          </a:xfrm>
          <a:prstGeom prst="rect">
            <a:avLst/>
          </a:prstGeom>
          <a:noFill/>
        </p:spPr>
        <p:txBody>
          <a:bodyPr wrap="square" rtlCol="0">
            <a:spAutoFit/>
          </a:bodyPr>
          <a:lstStyle/>
          <a:p>
            <a:r>
              <a:rPr lang="zh-TW" altLang="en-US" dirty="0">
                <a:solidFill>
                  <a:schemeClr val="bg1"/>
                </a:solidFill>
                <a:latin typeface="Times New Roman" panose="02020603050405020304" pitchFamily="18" charset="0"/>
                <a:ea typeface="標楷體" panose="03000509000000000000" pitchFamily="65" charset="-120"/>
              </a:rPr>
              <a:t>中華民國</a:t>
            </a:r>
            <a:r>
              <a:rPr lang="en-US" altLang="zh-TW" dirty="0">
                <a:solidFill>
                  <a:schemeClr val="bg1"/>
                </a:solidFill>
                <a:latin typeface="Times New Roman" panose="02020603050405020304" pitchFamily="18" charset="0"/>
                <a:ea typeface="標楷體" panose="03000509000000000000" pitchFamily="65" charset="-120"/>
              </a:rPr>
              <a:t>100</a:t>
            </a:r>
            <a:r>
              <a:rPr lang="zh-TW" altLang="en-US" dirty="0">
                <a:solidFill>
                  <a:schemeClr val="bg1"/>
                </a:solidFill>
                <a:latin typeface="Times New Roman" panose="02020603050405020304" pitchFamily="18" charset="0"/>
                <a:ea typeface="標楷體" panose="03000509000000000000" pitchFamily="65" charset="-120"/>
              </a:rPr>
              <a:t>年</a:t>
            </a:r>
            <a:r>
              <a:rPr lang="en-US" altLang="zh-TW" dirty="0">
                <a:solidFill>
                  <a:schemeClr val="bg1"/>
                </a:solidFill>
                <a:latin typeface="Times New Roman" panose="02020603050405020304" pitchFamily="18" charset="0"/>
                <a:ea typeface="標楷體" panose="03000509000000000000" pitchFamily="65" charset="-120"/>
              </a:rPr>
              <a:t>10</a:t>
            </a:r>
            <a:r>
              <a:rPr lang="zh-TW" altLang="en-US" dirty="0">
                <a:solidFill>
                  <a:schemeClr val="bg1"/>
                </a:solidFill>
                <a:latin typeface="Times New Roman" panose="02020603050405020304" pitchFamily="18" charset="0"/>
                <a:ea typeface="標楷體" panose="03000509000000000000" pitchFamily="65" charset="-120"/>
              </a:rPr>
              <a:t>月</a:t>
            </a:r>
            <a:r>
              <a:rPr lang="en-US" altLang="zh-TW" dirty="0">
                <a:solidFill>
                  <a:schemeClr val="bg1"/>
                </a:solidFill>
                <a:latin typeface="Times New Roman" panose="02020603050405020304" pitchFamily="18" charset="0"/>
                <a:ea typeface="標楷體" panose="03000509000000000000" pitchFamily="65" charset="-120"/>
              </a:rPr>
              <a:t>10</a:t>
            </a:r>
            <a:r>
              <a:rPr lang="zh-TW" altLang="en-US" dirty="0">
                <a:solidFill>
                  <a:schemeClr val="bg1"/>
                </a:solidFill>
                <a:latin typeface="Times New Roman" panose="02020603050405020304" pitchFamily="18" charset="0"/>
                <a:ea typeface="標楷體" panose="03000509000000000000" pitchFamily="65" charset="-120"/>
              </a:rPr>
              <a:t>日訂定實施</a:t>
            </a:r>
            <a:endParaRPr lang="en-US" altLang="zh-TW" dirty="0">
              <a:solidFill>
                <a:schemeClr val="bg1"/>
              </a:solidFill>
              <a:latin typeface="Times New Roman" panose="02020603050405020304" pitchFamily="18" charset="0"/>
              <a:ea typeface="標楷體" panose="03000509000000000000" pitchFamily="65" charset="-120"/>
            </a:endParaRPr>
          </a:p>
          <a:p>
            <a:r>
              <a:rPr lang="zh-TW" altLang="en-US" dirty="0">
                <a:solidFill>
                  <a:schemeClr val="bg1"/>
                </a:solidFill>
                <a:latin typeface="Times New Roman" panose="02020603050405020304" pitchFamily="18" charset="0"/>
                <a:ea typeface="標楷體" panose="03000509000000000000" pitchFamily="65" charset="-120"/>
              </a:rPr>
              <a:t>中華民國</a:t>
            </a:r>
            <a:r>
              <a:rPr lang="en-US" altLang="zh-TW" dirty="0">
                <a:solidFill>
                  <a:schemeClr val="bg1"/>
                </a:solidFill>
                <a:latin typeface="Times New Roman" panose="02020603050405020304" pitchFamily="18" charset="0"/>
                <a:ea typeface="標楷體" panose="03000509000000000000" pitchFamily="65" charset="-120"/>
              </a:rPr>
              <a:t>101</a:t>
            </a:r>
            <a:r>
              <a:rPr lang="zh-TW" altLang="en-US" dirty="0">
                <a:solidFill>
                  <a:schemeClr val="bg1"/>
                </a:solidFill>
                <a:latin typeface="Times New Roman" panose="02020603050405020304" pitchFamily="18" charset="0"/>
                <a:ea typeface="標楷體" panose="03000509000000000000" pitchFamily="65" charset="-120"/>
              </a:rPr>
              <a:t>年</a:t>
            </a:r>
            <a:r>
              <a:rPr lang="en-US" altLang="zh-TW" dirty="0">
                <a:solidFill>
                  <a:schemeClr val="bg1"/>
                </a:solidFill>
                <a:latin typeface="Times New Roman" panose="02020603050405020304" pitchFamily="18" charset="0"/>
                <a:ea typeface="標楷體" panose="03000509000000000000" pitchFamily="65" charset="-120"/>
              </a:rPr>
              <a:t>2</a:t>
            </a:r>
            <a:r>
              <a:rPr lang="zh-TW" altLang="en-US" dirty="0">
                <a:solidFill>
                  <a:schemeClr val="bg1"/>
                </a:solidFill>
                <a:latin typeface="Times New Roman" panose="02020603050405020304" pitchFamily="18" charset="0"/>
                <a:ea typeface="標楷體" panose="03000509000000000000" pitchFamily="65" charset="-120"/>
              </a:rPr>
              <a:t>月</a:t>
            </a:r>
            <a:r>
              <a:rPr lang="en-US" altLang="zh-TW" dirty="0">
                <a:solidFill>
                  <a:schemeClr val="bg1"/>
                </a:solidFill>
                <a:latin typeface="Times New Roman" panose="02020603050405020304" pitchFamily="18" charset="0"/>
                <a:ea typeface="標楷體" panose="03000509000000000000" pitchFamily="65" charset="-120"/>
              </a:rPr>
              <a:t>14</a:t>
            </a:r>
            <a:r>
              <a:rPr lang="zh-TW" altLang="en-US" dirty="0">
                <a:solidFill>
                  <a:schemeClr val="bg1"/>
                </a:solidFill>
                <a:latin typeface="Times New Roman" panose="02020603050405020304" pitchFamily="18" charset="0"/>
                <a:ea typeface="標楷體" panose="03000509000000000000" pitchFamily="65" charset="-120"/>
              </a:rPr>
              <a:t>日修訂</a:t>
            </a:r>
            <a:endParaRPr lang="en-US" altLang="zh-TW" u="sng" dirty="0">
              <a:solidFill>
                <a:schemeClr val="bg1"/>
              </a:solidFill>
              <a:latin typeface="Times New Roman" panose="02020603050405020304" pitchFamily="18" charset="0"/>
              <a:ea typeface="標楷體" panose="03000509000000000000" pitchFamily="65" charset="-120"/>
            </a:endParaRPr>
          </a:p>
          <a:p>
            <a:r>
              <a:rPr lang="zh-TW" altLang="en-US" dirty="0">
                <a:solidFill>
                  <a:schemeClr val="bg1"/>
                </a:solidFill>
                <a:latin typeface="Times New Roman" panose="02020603050405020304" pitchFamily="18" charset="0"/>
                <a:ea typeface="標楷體" panose="03000509000000000000" pitchFamily="65" charset="-120"/>
              </a:rPr>
              <a:t>中華民國</a:t>
            </a:r>
            <a:r>
              <a:rPr lang="en-US" altLang="zh-TW" dirty="0">
                <a:solidFill>
                  <a:schemeClr val="bg1"/>
                </a:solidFill>
                <a:latin typeface="Times New Roman" panose="02020603050405020304" pitchFamily="18" charset="0"/>
                <a:ea typeface="標楷體" panose="03000509000000000000" pitchFamily="65" charset="-120"/>
              </a:rPr>
              <a:t>101</a:t>
            </a:r>
            <a:r>
              <a:rPr lang="zh-TW" altLang="en-US" dirty="0">
                <a:solidFill>
                  <a:schemeClr val="bg1"/>
                </a:solidFill>
                <a:latin typeface="Times New Roman" panose="02020603050405020304" pitchFamily="18" charset="0"/>
                <a:ea typeface="標楷體" panose="03000509000000000000" pitchFamily="65" charset="-120"/>
              </a:rPr>
              <a:t>年</a:t>
            </a:r>
            <a:r>
              <a:rPr lang="en-US" altLang="zh-TW" dirty="0">
                <a:solidFill>
                  <a:schemeClr val="bg1"/>
                </a:solidFill>
                <a:latin typeface="Times New Roman" panose="02020603050405020304" pitchFamily="18" charset="0"/>
                <a:ea typeface="標楷體" panose="03000509000000000000" pitchFamily="65" charset="-120"/>
              </a:rPr>
              <a:t>3</a:t>
            </a:r>
            <a:r>
              <a:rPr lang="zh-TW" altLang="en-US" dirty="0">
                <a:solidFill>
                  <a:schemeClr val="bg1"/>
                </a:solidFill>
                <a:latin typeface="Times New Roman" panose="02020603050405020304" pitchFamily="18" charset="0"/>
                <a:ea typeface="標楷體" panose="03000509000000000000" pitchFamily="65" charset="-120"/>
              </a:rPr>
              <a:t>月</a:t>
            </a:r>
            <a:r>
              <a:rPr lang="en-US" altLang="zh-TW" dirty="0">
                <a:solidFill>
                  <a:schemeClr val="bg1"/>
                </a:solidFill>
                <a:latin typeface="Times New Roman" panose="02020603050405020304" pitchFamily="18" charset="0"/>
                <a:ea typeface="標楷體" panose="03000509000000000000" pitchFamily="65" charset="-120"/>
              </a:rPr>
              <a:t>22</a:t>
            </a:r>
            <a:r>
              <a:rPr lang="zh-TW" altLang="en-US" dirty="0">
                <a:solidFill>
                  <a:schemeClr val="bg1"/>
                </a:solidFill>
                <a:latin typeface="Times New Roman" panose="02020603050405020304" pitchFamily="18" charset="0"/>
                <a:ea typeface="標楷體" panose="03000509000000000000" pitchFamily="65" charset="-120"/>
              </a:rPr>
              <a:t>日修訂</a:t>
            </a:r>
            <a:endParaRPr lang="en-US" altLang="zh-TW" dirty="0">
              <a:solidFill>
                <a:schemeClr val="bg1"/>
              </a:solidFill>
              <a:latin typeface="Times New Roman" panose="02020603050405020304" pitchFamily="18" charset="0"/>
              <a:ea typeface="標楷體" panose="03000509000000000000" pitchFamily="65" charset="-120"/>
            </a:endParaRPr>
          </a:p>
          <a:p>
            <a:r>
              <a:rPr lang="zh-TW" altLang="en-US" dirty="0">
                <a:solidFill>
                  <a:schemeClr val="bg1"/>
                </a:solidFill>
                <a:latin typeface="Times New Roman" panose="02020603050405020304" pitchFamily="18" charset="0"/>
                <a:ea typeface="標楷體" panose="03000509000000000000" pitchFamily="65" charset="-120"/>
              </a:rPr>
              <a:t>中華民國</a:t>
            </a:r>
            <a:r>
              <a:rPr lang="en-US" altLang="zh-TW" dirty="0">
                <a:solidFill>
                  <a:schemeClr val="bg1"/>
                </a:solidFill>
                <a:latin typeface="Times New Roman" panose="02020603050405020304" pitchFamily="18" charset="0"/>
                <a:ea typeface="標楷體" panose="03000509000000000000" pitchFamily="65" charset="-120"/>
              </a:rPr>
              <a:t>102</a:t>
            </a:r>
            <a:r>
              <a:rPr lang="zh-TW" altLang="en-US" dirty="0">
                <a:solidFill>
                  <a:schemeClr val="bg1"/>
                </a:solidFill>
                <a:latin typeface="Times New Roman" panose="02020603050405020304" pitchFamily="18" charset="0"/>
                <a:ea typeface="標楷體" panose="03000509000000000000" pitchFamily="65" charset="-120"/>
              </a:rPr>
              <a:t>年</a:t>
            </a:r>
            <a:r>
              <a:rPr lang="en-US" altLang="zh-TW" dirty="0">
                <a:solidFill>
                  <a:schemeClr val="bg1"/>
                </a:solidFill>
                <a:latin typeface="Times New Roman" panose="02020603050405020304" pitchFamily="18" charset="0"/>
                <a:ea typeface="標楷體" panose="03000509000000000000" pitchFamily="65" charset="-120"/>
              </a:rPr>
              <a:t>12</a:t>
            </a:r>
            <a:r>
              <a:rPr lang="zh-TW" altLang="en-US" dirty="0">
                <a:solidFill>
                  <a:schemeClr val="bg1"/>
                </a:solidFill>
                <a:latin typeface="Times New Roman" panose="02020603050405020304" pitchFamily="18" charset="0"/>
                <a:ea typeface="標楷體" panose="03000509000000000000" pitchFamily="65" charset="-120"/>
              </a:rPr>
              <a:t>月</a:t>
            </a:r>
            <a:r>
              <a:rPr lang="en-US" altLang="zh-TW" dirty="0">
                <a:solidFill>
                  <a:schemeClr val="bg1"/>
                </a:solidFill>
                <a:latin typeface="Times New Roman" panose="02020603050405020304" pitchFamily="18" charset="0"/>
                <a:ea typeface="標楷體" panose="03000509000000000000" pitchFamily="65" charset="-120"/>
              </a:rPr>
              <a:t>8</a:t>
            </a:r>
            <a:r>
              <a:rPr lang="zh-TW" altLang="en-US" dirty="0">
                <a:solidFill>
                  <a:schemeClr val="bg1"/>
                </a:solidFill>
                <a:latin typeface="Times New Roman" panose="02020603050405020304" pitchFamily="18" charset="0"/>
                <a:ea typeface="標楷體" panose="03000509000000000000" pitchFamily="65" charset="-120"/>
              </a:rPr>
              <a:t>日修訂</a:t>
            </a:r>
            <a:endParaRPr lang="en-US" altLang="zh-TW" dirty="0">
              <a:solidFill>
                <a:schemeClr val="bg1"/>
              </a:solidFill>
              <a:latin typeface="Times New Roman" panose="02020603050405020304" pitchFamily="18" charset="0"/>
              <a:ea typeface="標楷體" panose="03000509000000000000" pitchFamily="65" charset="-120"/>
            </a:endParaRPr>
          </a:p>
          <a:p>
            <a:r>
              <a:rPr lang="zh-TW" altLang="en-US" dirty="0">
                <a:solidFill>
                  <a:schemeClr val="bg1"/>
                </a:solidFill>
                <a:latin typeface="Times New Roman" panose="02020603050405020304" pitchFamily="18" charset="0"/>
                <a:ea typeface="標楷體" panose="03000509000000000000" pitchFamily="65" charset="-120"/>
              </a:rPr>
              <a:t>中華民國</a:t>
            </a:r>
            <a:r>
              <a:rPr lang="en-US" altLang="zh-TW" dirty="0">
                <a:solidFill>
                  <a:schemeClr val="bg1"/>
                </a:solidFill>
                <a:latin typeface="Times New Roman" panose="02020603050405020304" pitchFamily="18" charset="0"/>
                <a:ea typeface="標楷體" panose="03000509000000000000" pitchFamily="65" charset="-120"/>
              </a:rPr>
              <a:t>104</a:t>
            </a:r>
            <a:r>
              <a:rPr lang="zh-TW" altLang="en-US" dirty="0">
                <a:solidFill>
                  <a:schemeClr val="bg1"/>
                </a:solidFill>
                <a:latin typeface="Times New Roman" panose="02020603050405020304" pitchFamily="18" charset="0"/>
                <a:ea typeface="標楷體" panose="03000509000000000000" pitchFamily="65" charset="-120"/>
              </a:rPr>
              <a:t>年</a:t>
            </a:r>
            <a:r>
              <a:rPr lang="en-US" altLang="zh-TW" dirty="0">
                <a:solidFill>
                  <a:schemeClr val="bg1"/>
                </a:solidFill>
                <a:latin typeface="Times New Roman" panose="02020603050405020304" pitchFamily="18" charset="0"/>
                <a:ea typeface="標楷體" panose="03000509000000000000" pitchFamily="65" charset="-120"/>
              </a:rPr>
              <a:t>7</a:t>
            </a:r>
            <a:r>
              <a:rPr lang="zh-TW" altLang="en-US" dirty="0">
                <a:solidFill>
                  <a:schemeClr val="bg1"/>
                </a:solidFill>
                <a:latin typeface="Times New Roman" panose="02020603050405020304" pitchFamily="18" charset="0"/>
                <a:ea typeface="標楷體" panose="03000509000000000000" pitchFamily="65" charset="-120"/>
              </a:rPr>
              <a:t>月</a:t>
            </a:r>
            <a:r>
              <a:rPr lang="en-US" altLang="zh-TW" dirty="0">
                <a:solidFill>
                  <a:schemeClr val="bg1"/>
                </a:solidFill>
                <a:latin typeface="Times New Roman" panose="02020603050405020304" pitchFamily="18" charset="0"/>
                <a:ea typeface="標楷體" panose="03000509000000000000" pitchFamily="65" charset="-120"/>
              </a:rPr>
              <a:t>21</a:t>
            </a:r>
            <a:r>
              <a:rPr lang="zh-TW" altLang="en-US" dirty="0">
                <a:solidFill>
                  <a:schemeClr val="bg1"/>
                </a:solidFill>
                <a:latin typeface="Times New Roman" panose="02020603050405020304" pitchFamily="18" charset="0"/>
                <a:ea typeface="標楷體" panose="03000509000000000000" pitchFamily="65" charset="-120"/>
              </a:rPr>
              <a:t>日修訂</a:t>
            </a:r>
            <a:endParaRPr lang="en-US" altLang="zh-TW" dirty="0">
              <a:solidFill>
                <a:schemeClr val="bg1"/>
              </a:solidFill>
              <a:latin typeface="Times New Roman" panose="02020603050405020304" pitchFamily="18" charset="0"/>
              <a:ea typeface="標楷體" panose="03000509000000000000" pitchFamily="65" charset="-120"/>
            </a:endParaRPr>
          </a:p>
          <a:p>
            <a:r>
              <a:rPr lang="zh-TW" altLang="en-US" dirty="0">
                <a:solidFill>
                  <a:schemeClr val="bg1"/>
                </a:solidFill>
                <a:latin typeface="Times New Roman" panose="02020603050405020304" pitchFamily="18" charset="0"/>
                <a:ea typeface="標楷體" panose="03000509000000000000" pitchFamily="65" charset="-120"/>
              </a:rPr>
              <a:t>中華民國</a:t>
            </a:r>
            <a:r>
              <a:rPr lang="en-US" altLang="zh-TW" dirty="0">
                <a:solidFill>
                  <a:schemeClr val="bg1"/>
                </a:solidFill>
                <a:latin typeface="Times New Roman" panose="02020603050405020304" pitchFamily="18" charset="0"/>
                <a:ea typeface="標楷體" panose="03000509000000000000" pitchFamily="65" charset="-120"/>
              </a:rPr>
              <a:t>104</a:t>
            </a:r>
            <a:r>
              <a:rPr lang="zh-TW" altLang="en-US" dirty="0">
                <a:solidFill>
                  <a:schemeClr val="bg1"/>
                </a:solidFill>
                <a:latin typeface="Times New Roman" panose="02020603050405020304" pitchFamily="18" charset="0"/>
                <a:ea typeface="標楷體" panose="03000509000000000000" pitchFamily="65" charset="-120"/>
              </a:rPr>
              <a:t>年</a:t>
            </a:r>
            <a:r>
              <a:rPr lang="en-US" altLang="zh-TW" dirty="0">
                <a:solidFill>
                  <a:schemeClr val="bg1"/>
                </a:solidFill>
                <a:latin typeface="Times New Roman" panose="02020603050405020304" pitchFamily="18" charset="0"/>
                <a:ea typeface="標楷體" panose="03000509000000000000" pitchFamily="65" charset="-120"/>
              </a:rPr>
              <a:t>10</a:t>
            </a:r>
            <a:r>
              <a:rPr lang="zh-TW" altLang="en-US" dirty="0">
                <a:solidFill>
                  <a:schemeClr val="bg1"/>
                </a:solidFill>
                <a:latin typeface="Times New Roman" panose="02020603050405020304" pitchFamily="18" charset="0"/>
                <a:ea typeface="標楷體" panose="03000509000000000000" pitchFamily="65" charset="-120"/>
              </a:rPr>
              <a:t>月</a:t>
            </a:r>
            <a:r>
              <a:rPr lang="en-US" altLang="zh-TW" dirty="0">
                <a:solidFill>
                  <a:schemeClr val="bg1"/>
                </a:solidFill>
                <a:latin typeface="Times New Roman" panose="02020603050405020304" pitchFamily="18" charset="0"/>
                <a:ea typeface="標楷體" panose="03000509000000000000" pitchFamily="65" charset="-120"/>
              </a:rPr>
              <a:t>03</a:t>
            </a:r>
            <a:r>
              <a:rPr lang="zh-TW" altLang="en-US" dirty="0">
                <a:solidFill>
                  <a:schemeClr val="bg1"/>
                </a:solidFill>
                <a:latin typeface="Times New Roman" panose="02020603050405020304" pitchFamily="18" charset="0"/>
                <a:ea typeface="標楷體" panose="03000509000000000000" pitchFamily="65" charset="-120"/>
              </a:rPr>
              <a:t>日修正實施</a:t>
            </a:r>
          </a:p>
        </p:txBody>
      </p:sp>
    </p:spTree>
    <p:extLst>
      <p:ext uri="{BB962C8B-B14F-4D97-AF65-F5344CB8AC3E}">
        <p14:creationId xmlns:p14="http://schemas.microsoft.com/office/powerpoint/2010/main" val="1098762398"/>
      </p:ext>
    </p:extLst>
  </p:cSld>
  <p:clrMapOvr>
    <a:masterClrMapping/>
  </p:clrMapOvr>
</p:sld>
</file>

<file path=ppt/theme/theme1.xml><?xml version="1.0" encoding="utf-8"?>
<a:theme xmlns:a="http://schemas.openxmlformats.org/drawingml/2006/main" name="強友會">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強友會" id="{60B0B2DA-D2BC-4C82-B087-BE4E1C88F2BC}" vid="{2AB4E81D-7954-4FC5-9675-27CFA23707D6}"/>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強友會</Template>
  <TotalTime>1481</TotalTime>
  <Words>2340</Words>
  <Application>Microsoft Macintosh PowerPoint</Application>
  <PresentationFormat>如螢幕大小 (4:3)</PresentationFormat>
  <Paragraphs>177</Paragraphs>
  <Slides>41</Slides>
  <Notes>0</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41</vt:i4>
      </vt:variant>
    </vt:vector>
  </HeadingPairs>
  <TitlesOfParts>
    <vt:vector size="53" baseType="lpstr">
      <vt:lpstr>微軟正黑體</vt:lpstr>
      <vt:lpstr>微軟正黑體</vt:lpstr>
      <vt:lpstr>新細明體</vt:lpstr>
      <vt:lpstr>標楷體</vt:lpstr>
      <vt:lpstr>Heiti TC Light</vt:lpstr>
      <vt:lpstr>PingFang TC</vt:lpstr>
      <vt:lpstr>Yuppy TC</vt:lpstr>
      <vt:lpstr>Arial</vt:lpstr>
      <vt:lpstr>Calibri</vt:lpstr>
      <vt:lpstr>Calibri Light</vt:lpstr>
      <vt:lpstr>Times New Roman</vt:lpstr>
      <vt:lpstr>強友會</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 愛心物資募集與交流活動 - 戴德森醫療參訪、嘉義基督教醫院暨捐贈晨光智發中心 </vt:lpstr>
      <vt:lpstr>弱勢家庭成長活動 -『籃下爭鋒』籃球營</vt:lpstr>
      <vt:lpstr>臺南市政府 2013 年弱勢家庭成長活動 -合辦參觀空軍第四四三聯隊</vt:lpstr>
      <vt:lpstr>臺南市政府 2015 年弱勢家庭改善計畫 - 慈光作業小坊 經營輔導專案</vt:lpstr>
      <vt:lpstr>臺南市政府 2015 年弱勢家庭改善計畫 - 慈光作業小坊 經營輔導專案</vt:lpstr>
      <vt:lpstr>臺南市政府 2015 年古蹟清潔計畫 -合辦 德國凱馳集團</vt:lpstr>
      <vt:lpstr>臺南市政府社會局弱勢婦女培力方案 -「向陽計畫」 </vt:lpstr>
      <vt:lpstr>PowerPoint 簡報</vt:lpstr>
      <vt:lpstr>PowerPoint 簡報</vt:lpstr>
      <vt:lpstr>PowerPoint 簡報</vt:lpstr>
      <vt:lpstr>PowerPoint 簡報</vt:lpstr>
      <vt:lpstr>PowerPoint 簡報</vt:lpstr>
      <vt:lpstr>未來展望</vt:lpstr>
      <vt:lpstr>PowerPoint 簡報</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光閔</dc:creator>
  <cp:lastModifiedBy>Zzzer</cp:lastModifiedBy>
  <cp:revision>142</cp:revision>
  <dcterms:created xsi:type="dcterms:W3CDTF">2016-07-19T02:58:07Z</dcterms:created>
  <dcterms:modified xsi:type="dcterms:W3CDTF">2019-11-13T01:45:05Z</dcterms:modified>
</cp:coreProperties>
</file>