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C7BC5-F447-4807-8E93-6FF458D2F068}" type="datetimeFigureOut">
              <a:rPr lang="zh-TW" altLang="en-US" smtClean="0"/>
              <a:pPr/>
              <a:t>2013/12/11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26DE1-33E7-492F-A69E-8AB1F991F1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20688" y="539552"/>
            <a:ext cx="5829300" cy="2892897"/>
          </a:xfrm>
        </p:spPr>
        <p:txBody>
          <a:bodyPr>
            <a:normAutofit/>
          </a:bodyPr>
          <a:lstStyle/>
          <a:p>
            <a:r>
              <a:rPr lang="zh-TW" altLang="zh-TW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大手牽小手，許尋夢小天使一個美麗的</a:t>
            </a:r>
            <a:r>
              <a:rPr lang="zh-TW" altLang="zh-TW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未來</a:t>
            </a:r>
            <a:r>
              <a:rPr lang="en-US" altLang="zh-TW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/>
            </a:r>
            <a:br>
              <a:rPr lang="en-US" altLang="zh-TW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</a:br>
            <a:r>
              <a:rPr lang="zh-TW" altLang="zh-TW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～關懷</a:t>
            </a:r>
            <a:r>
              <a:rPr lang="zh-TW" altLang="zh-TW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發展遲緩兒～ </a:t>
            </a:r>
            <a:endParaRPr lang="zh-TW" altLang="en-US" b="1" dirty="0">
              <a:solidFill>
                <a:srgbClr val="00B0F0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24744" y="5868144"/>
            <a:ext cx="4800600" cy="792088"/>
          </a:xfrm>
        </p:spPr>
        <p:txBody>
          <a:bodyPr/>
          <a:lstStyle/>
          <a:p>
            <a:r>
              <a:rPr lang="en-US" altLang="zh-TW" dirty="0" smtClean="0">
                <a:solidFill>
                  <a:srgbClr val="FF0066"/>
                </a:solidFill>
              </a:rPr>
              <a:t>WHAT</a:t>
            </a:r>
            <a:r>
              <a:rPr lang="zh-TW" altLang="en-US" dirty="0" smtClean="0">
                <a:solidFill>
                  <a:srgbClr val="FF0066"/>
                </a:solidFill>
              </a:rPr>
              <a:t> </a:t>
            </a:r>
            <a:r>
              <a:rPr lang="en-US" altLang="zh-TW" dirty="0" smtClean="0">
                <a:solidFill>
                  <a:srgbClr val="FF0066"/>
                </a:solidFill>
              </a:rPr>
              <a:t>CAN</a:t>
            </a:r>
            <a:r>
              <a:rPr lang="zh-TW" altLang="en-US" dirty="0" smtClean="0">
                <a:solidFill>
                  <a:srgbClr val="FF0066"/>
                </a:solidFill>
              </a:rPr>
              <a:t> </a:t>
            </a:r>
            <a:r>
              <a:rPr lang="en-US" altLang="zh-TW" dirty="0" smtClean="0">
                <a:solidFill>
                  <a:srgbClr val="FF0066"/>
                </a:solidFill>
              </a:rPr>
              <a:t>WE</a:t>
            </a:r>
            <a:r>
              <a:rPr lang="zh-TW" altLang="en-US" dirty="0" smtClean="0">
                <a:solidFill>
                  <a:srgbClr val="FF0066"/>
                </a:solidFill>
              </a:rPr>
              <a:t> </a:t>
            </a:r>
            <a:r>
              <a:rPr lang="en-US" altLang="zh-TW" dirty="0" smtClean="0">
                <a:solidFill>
                  <a:srgbClr val="FF0066"/>
                </a:solidFill>
              </a:rPr>
              <a:t>DO</a:t>
            </a:r>
            <a:r>
              <a:rPr lang="zh-TW" altLang="en-US" dirty="0" smtClean="0">
                <a:solidFill>
                  <a:srgbClr val="FF0066"/>
                </a:solidFill>
              </a:rPr>
              <a:t> </a:t>
            </a:r>
            <a:r>
              <a:rPr lang="en-US" altLang="zh-TW" dirty="0" smtClean="0">
                <a:solidFill>
                  <a:srgbClr val="FF0066"/>
                </a:solidFill>
              </a:rPr>
              <a:t>?</a:t>
            </a:r>
            <a:endParaRPr lang="zh-TW" altLang="en-US" dirty="0">
              <a:solidFill>
                <a:srgbClr val="FF0066"/>
              </a:solidFill>
            </a:endParaRPr>
          </a:p>
        </p:txBody>
      </p:sp>
      <p:pic>
        <p:nvPicPr>
          <p:cNvPr id="1026" name="Picture 2" descr="晨光特刊第二版i"/>
          <p:cNvPicPr>
            <a:picLocks noChangeAspect="1" noChangeArrowheads="1"/>
          </p:cNvPicPr>
          <p:nvPr/>
        </p:nvPicPr>
        <p:blipFill>
          <a:blip r:embed="rId2" cstate="print"/>
          <a:srcRect l="50101" t="80718"/>
          <a:stretch>
            <a:fillRect/>
          </a:stretch>
        </p:blipFill>
        <p:spPr bwMode="auto">
          <a:xfrm>
            <a:off x="188640" y="3491880"/>
            <a:ext cx="6453336" cy="174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2656" y="467544"/>
            <a:ext cx="6172200" cy="1325496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活動方式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2656" y="1979712"/>
            <a:ext cx="6182444" cy="59766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WHAT</a:t>
            </a:r>
            <a:r>
              <a:rPr lang="zh-TW" altLang="en-US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ELSE</a:t>
            </a:r>
            <a:r>
              <a:rPr lang="zh-TW" altLang="en-US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CAN</a:t>
            </a:r>
            <a:r>
              <a:rPr lang="zh-TW" altLang="en-US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I</a:t>
            </a:r>
            <a:r>
              <a:rPr lang="zh-TW" altLang="en-US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DO</a:t>
            </a:r>
            <a:r>
              <a:rPr lang="en-US" altLang="zh-TW" sz="2400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?</a:t>
            </a:r>
            <a:r>
              <a:rPr lang="zh-TW" altLang="en-US" sz="2400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  </a:t>
            </a:r>
            <a:r>
              <a:rPr lang="en-US" altLang="zh-TW" sz="2400" b="1" dirty="0" smtClean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Simple Actions</a:t>
            </a:r>
            <a:endParaRPr lang="en-US" altLang="zh-TW" sz="2400" b="1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A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一般柴米油鹽</a:t>
            </a:r>
            <a:r>
              <a:rPr lang="en-US" altLang="zh-TW" sz="2400" dirty="0" smtClean="0">
                <a:latin typeface="SimHei" pitchFamily="49" charset="-122"/>
                <a:ea typeface="SimHei" pitchFamily="49" charset="-122"/>
              </a:rPr>
              <a:t>/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消毒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清潔是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實用消耗型需求</a:t>
            </a:r>
          </a:p>
          <a:p>
            <a:pPr>
              <a:buNone/>
            </a:pP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latin typeface="SimHei" pitchFamily="49" charset="-122"/>
                <a:ea typeface="SimHei" pitchFamily="49" charset="-122"/>
              </a:rPr>
              <a:t>B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玩具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文具繪本等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方面若是</a:t>
            </a:r>
            <a:r>
              <a:rPr lang="en-US" altLang="zh-TW" sz="2400" dirty="0">
                <a:latin typeface="SimHei" pitchFamily="49" charset="-122"/>
                <a:ea typeface="SimHei" pitchFamily="49" charset="-122"/>
              </a:rPr>
              <a:t>6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歲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以下特殊教育</a:t>
            </a:r>
            <a:endParaRPr lang="en-US" altLang="zh-TW" sz="2400" dirty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適用型的是最合適</a:t>
            </a:r>
            <a:r>
              <a:rPr lang="en-US" altLang="zh-TW" sz="2400" dirty="0" smtClean="0">
                <a:latin typeface="SimHei" pitchFamily="49" charset="-122"/>
                <a:ea typeface="SimHei" pitchFamily="49" charset="-122"/>
              </a:rPr>
              <a:t> (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如大型安全積木</a:t>
            </a:r>
            <a:r>
              <a:rPr lang="en-US" altLang="zh-TW" sz="2400" dirty="0">
                <a:latin typeface="SimHei" pitchFamily="49" charset="-122"/>
                <a:ea typeface="SimHei" pitchFamily="49" charset="-122"/>
              </a:rPr>
              <a:t>,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刺激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手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眼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協調玩具</a:t>
            </a:r>
            <a:r>
              <a:rPr lang="en-US" altLang="zh-TW" sz="2400" dirty="0">
                <a:latin typeface="SimHei" pitchFamily="49" charset="-122"/>
                <a:ea typeface="SimHei" pitchFamily="49" charset="-122"/>
              </a:rPr>
              <a:t>,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刺激末稍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大球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等</a:t>
            </a:r>
            <a:r>
              <a:rPr lang="en-US" altLang="zh-TW" sz="2400" dirty="0">
                <a:latin typeface="SimHei" pitchFamily="49" charset="-122"/>
                <a:ea typeface="SimHei" pitchFamily="49" charset="-122"/>
              </a:rPr>
              <a:t>)</a:t>
            </a:r>
          </a:p>
          <a:p>
            <a:pPr>
              <a:buNone/>
            </a:pP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C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前庭</a:t>
            </a:r>
            <a:r>
              <a:rPr lang="zh-TW" altLang="en-US" sz="2400" b="1" dirty="0">
                <a:latin typeface="SimHei" pitchFamily="49" charset="-122"/>
                <a:ea typeface="SimHei" pitchFamily="49" charset="-122"/>
              </a:rPr>
              <a:t>跳床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刺激遲緩兒的輔具型  訂價約在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萬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元因為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一般正常孩子的玩具或繪本  有時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遲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緩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兒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目前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還不適 享受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使用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latin typeface="SimHei" pitchFamily="49" charset="-122"/>
                <a:ea typeface="SimHei" pitchFamily="49" charset="-122"/>
              </a:rPr>
              <a:t>D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行動力</a:t>
            </a:r>
            <a:r>
              <a:rPr lang="en-US" altLang="zh-TW" sz="2400" dirty="0" smtClean="0">
                <a:latin typeface="SimHei" pitchFamily="49" charset="-122"/>
                <a:ea typeface="SimHei" pitchFamily="49" charset="-122"/>
              </a:rPr>
              <a:t>.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去看看孩子陪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陪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他們就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像帶來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陽光了</a:t>
            </a:r>
            <a:endParaRPr lang="zh-TW" altLang="en-US" sz="2400" dirty="0"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239" y="107504"/>
            <a:ext cx="6172200" cy="1524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活動辦法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8680" y="1403648"/>
            <a:ext cx="6172200" cy="6034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b="1" dirty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A.B C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>
              <a:latin typeface="SimHei" pitchFamily="49" charset="-122"/>
              <a:ea typeface="SimHei" pitchFamily="49" charset="-122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請</a:t>
            </a: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於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102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年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12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月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25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日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(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三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)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前</a:t>
            </a: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將</a:t>
            </a: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提供實用物資</a:t>
            </a: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統一集結。</a:t>
            </a:r>
            <a:r>
              <a:rPr lang="en-US" altLang="zh-TW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(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附件</a:t>
            </a:r>
            <a:r>
              <a:rPr lang="zh-TW" altLang="en-US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一提供細項參考</a:t>
            </a:r>
            <a:r>
              <a:rPr lang="en-US" altLang="zh-TW" sz="2400" dirty="0" smtClean="0">
                <a:latin typeface="SimHei" panose="02010609060101010101" pitchFamily="49" charset="-122"/>
                <a:ea typeface="SimHei" panose="02010609060101010101" pitchFamily="49" charset="-122"/>
              </a:rPr>
              <a:t>)</a:t>
            </a:r>
          </a:p>
          <a:p>
            <a:pPr>
              <a:buNone/>
            </a:pP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EASY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2400" b="1" dirty="0">
                <a:latin typeface="SimHei" pitchFamily="49" charset="-122"/>
                <a:ea typeface="SimHei" pitchFamily="49" charset="-122"/>
              </a:rPr>
              <a:t>D</a:t>
            </a:r>
            <a:r>
              <a:rPr lang="zh-TW" altLang="en-US" sz="2400" b="1" dirty="0">
                <a:latin typeface="SimHei" pitchFamily="49" charset="-122"/>
                <a:ea typeface="SimHei" pitchFamily="49" charset="-122"/>
              </a:rPr>
              <a:t>：</a:t>
            </a:r>
            <a:endParaRPr lang="en-US" altLang="zh-TW" sz="2400" b="1" dirty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b="1" dirty="0">
                <a:latin typeface="SimHei" pitchFamily="49" charset="-122"/>
                <a:ea typeface="SimHei" pitchFamily="49" charset="-122"/>
              </a:rPr>
              <a:t>行動力</a:t>
            </a:r>
            <a:r>
              <a:rPr lang="en-US" altLang="zh-TW" sz="2400" b="1" dirty="0">
                <a:latin typeface="SimHei" pitchFamily="49" charset="-122"/>
                <a:ea typeface="SimHei" pitchFamily="49" charset="-122"/>
              </a:rPr>
              <a:t>-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前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往</a:t>
            </a:r>
            <a:r>
              <a:rPr lang="zh-TW" altLang="en-US" sz="2400" dirty="0">
                <a:latin typeface="SimHei" pitchFamily="49" charset="-122"/>
                <a:ea typeface="SimHei" pitchFamily="49" charset="-122"/>
              </a:rPr>
              <a:t>晨光智能發展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中心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b="1" dirty="0">
                <a:latin typeface="SimHei" pitchFamily="49" charset="-122"/>
                <a:ea typeface="SimHei" pitchFamily="49" charset="-122"/>
              </a:rPr>
              <a:t>感染</a:t>
            </a: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力</a:t>
            </a:r>
            <a:r>
              <a:rPr lang="en-US" altLang="zh-TW" sz="2400" b="1" dirty="0" smtClean="0">
                <a:latin typeface="SimHei" pitchFamily="49" charset="-122"/>
                <a:ea typeface="SimHei" pitchFamily="49" charset="-122"/>
              </a:rPr>
              <a:t>-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將陽光與希望帶給他們</a:t>
            </a:r>
            <a:endParaRPr lang="en-US" altLang="zh-TW" sz="2400" dirty="0" smtClean="0">
              <a:latin typeface="SimHei" pitchFamily="49" charset="-122"/>
              <a:ea typeface="SimHei" pitchFamily="49" charset="-122"/>
            </a:endParaRPr>
          </a:p>
          <a:p>
            <a:pPr>
              <a:buNone/>
            </a:pP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晨光時間：</a:t>
            </a:r>
            <a:r>
              <a:rPr lang="zh-TW" altLang="en-US" sz="2400" b="1" dirty="0">
                <a:latin typeface="SimHei" panose="02010609060101010101" pitchFamily="49" charset="-122"/>
                <a:ea typeface="SimHei" panose="02010609060101010101" pitchFamily="49" charset="-122"/>
              </a:rPr>
              <a:t>請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於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102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年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12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月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31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日上午</a:t>
            </a:r>
            <a:r>
              <a:rPr lang="en-US" altLang="zh-TW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10</a:t>
            </a:r>
            <a:r>
              <a:rPr lang="zh-TW" altLang="en-US" sz="2400" b="1" dirty="0" smtClean="0">
                <a:latin typeface="SimHei" panose="02010609060101010101" pitchFamily="49" charset="-122"/>
                <a:ea typeface="SimHei" panose="02010609060101010101" pitchFamily="49" charset="-122"/>
              </a:rPr>
              <a:t>時</a:t>
            </a:r>
            <a:endParaRPr lang="en-US" altLang="zh-TW" sz="2400" b="1" dirty="0" smtClean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buNone/>
            </a:pPr>
            <a:r>
              <a:rPr lang="zh-TW" altLang="en-US" sz="2400" b="1" dirty="0" smtClean="0">
                <a:latin typeface="SimHei" pitchFamily="49" charset="-122"/>
                <a:ea typeface="SimHei" pitchFamily="49" charset="-122"/>
              </a:rPr>
              <a:t>晨光方式：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自行開車前往</a:t>
            </a:r>
            <a:r>
              <a:rPr lang="en-US" altLang="zh-TW" sz="2400" dirty="0" smtClean="0">
                <a:latin typeface="SimHei" pitchFamily="49" charset="-122"/>
                <a:ea typeface="SimHei" pitchFamily="49" charset="-122"/>
              </a:rPr>
              <a:t>/</a:t>
            </a:r>
            <a:r>
              <a:rPr lang="zh-TW" altLang="en-US" sz="2400" dirty="0" smtClean="0">
                <a:latin typeface="SimHei" pitchFamily="49" charset="-122"/>
                <a:ea typeface="SimHei" pitchFamily="49" charset="-122"/>
              </a:rPr>
              <a:t>其他</a:t>
            </a:r>
            <a:endParaRPr lang="en-US" altLang="zh-TW" sz="2400" dirty="0">
              <a:latin typeface="SimHei" pitchFamily="49" charset="-122"/>
              <a:ea typeface="SimHei" pitchFamily="49" charset="-122"/>
            </a:endParaRPr>
          </a:p>
          <a:p>
            <a:pPr marL="0" indent="0">
              <a:buNone/>
            </a:pPr>
            <a:endParaRPr lang="zh-TW" alt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218" y="7016209"/>
            <a:ext cx="2036631" cy="2036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4315" y="7344256"/>
            <a:ext cx="2534020" cy="1701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039" y="5065725"/>
            <a:ext cx="2619375" cy="1743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2377" y="4858314"/>
            <a:ext cx="2157896" cy="2157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170</Words>
  <Application>Microsoft Office PowerPoint</Application>
  <PresentationFormat>如螢幕大小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大手牽小手，許尋夢小天使一個美麗的未來 ～關懷發展遲緩兒～ </vt:lpstr>
      <vt:lpstr>活動方式</vt:lpstr>
      <vt:lpstr>活動辦法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大手牽小手，許尋夢小天使一個美麗的未來 ～關懷發展遲緩兒～ </dc:title>
  <dc:creator>LBJ</dc:creator>
  <cp:lastModifiedBy>abc</cp:lastModifiedBy>
  <cp:revision>7</cp:revision>
  <dcterms:created xsi:type="dcterms:W3CDTF">2013-12-05T16:25:11Z</dcterms:created>
  <dcterms:modified xsi:type="dcterms:W3CDTF">2013-12-10T17:17:23Z</dcterms:modified>
</cp:coreProperties>
</file>