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92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53EE-13C1-4849-9384-A2D569451DED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8FF5-3F21-43BA-B1DD-7BA769A77B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8680" y="241176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ctr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  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403648"/>
            <a:ext cx="685800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zh-TW" b="1" dirty="0">
                <a:latin typeface="SimHei" pitchFamily="49" charset="-122"/>
                <a:ea typeface="SimHei" pitchFamily="49" charset="-122"/>
              </a:rPr>
              <a:t>1.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活動目的：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籃球運動學習</a:t>
            </a: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引導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小球員的運動力 社交力、抗壓力、</a:t>
            </a:r>
            <a:endParaRPr kumimoji="1"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ts val="2800"/>
              </a:lnSpc>
            </a:pP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 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           分享力、突破習慣、勇於嘗試、競爭力、臨場力、挫</a:t>
            </a:r>
            <a:endParaRPr kumimoji="1"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ts val="2800"/>
              </a:lnSpc>
            </a:pP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 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           折恢復力，有效的運動引導反饋，內化至小球員們的</a:t>
            </a:r>
            <a:endParaRPr kumimoji="1"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ts val="2800"/>
              </a:lnSpc>
            </a:pP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 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           生活教育中 ，面對未來、勇於挑戰、絕不放棄的運</a:t>
            </a:r>
            <a:endParaRPr kumimoji="1"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ts val="2800"/>
              </a:lnSpc>
            </a:pP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 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           動人特質  </a:t>
            </a:r>
            <a:r>
              <a:rPr kumimoji="1" lang="en-US" altLang="zh-TW" dirty="0" smtClean="0">
                <a:latin typeface="SimHei" pitchFamily="49" charset="-122"/>
                <a:ea typeface="SimHei" pitchFamily="49" charset="-122"/>
              </a:rPr>
              <a:t>Because we care</a:t>
            </a: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>
                <a:latin typeface="SimHei" pitchFamily="49" charset="-122"/>
                <a:ea typeface="SimHei" pitchFamily="49" charset="-122"/>
              </a:rPr>
              <a:t>2.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課程內容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：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籃球基本動作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規則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基本體能訓練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團隊紀律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分組比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</a:endParaRP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 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           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賽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運動人職場態度養成，感謝家人、自主訓練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</a:endParaRP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>
                <a:latin typeface="SimHei" pitchFamily="49" charset="-122"/>
                <a:ea typeface="SimHei" pitchFamily="49" charset="-122"/>
              </a:rPr>
              <a:t>3.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活動時間：</a:t>
            </a:r>
            <a:r>
              <a:rPr kumimoji="1" lang="en-US" altLang="zh-TW" b="1" dirty="0" smtClean="0">
                <a:latin typeface="SimHei" pitchFamily="49" charset="-122"/>
                <a:ea typeface="SimHei" pitchFamily="49" charset="-122"/>
              </a:rPr>
              <a:t>2014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年</a:t>
            </a:r>
            <a:r>
              <a:rPr kumimoji="1" lang="en-US" altLang="zh-TW" b="1" dirty="0" smtClean="0">
                <a:latin typeface="SimHei" pitchFamily="49" charset="-122"/>
                <a:ea typeface="SimHei" pitchFamily="49" charset="-122"/>
              </a:rPr>
              <a:t>2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月</a:t>
            </a:r>
            <a:r>
              <a:rPr kumimoji="1" lang="en-US" altLang="zh-TW" b="1" dirty="0" smtClean="0">
                <a:latin typeface="SimHei" pitchFamily="49" charset="-122"/>
                <a:ea typeface="SimHei" pitchFamily="49" charset="-122"/>
              </a:rPr>
              <a:t>8.15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日 兩週的星期六</a:t>
            </a:r>
            <a:r>
              <a:rPr kumimoji="1" lang="en-US" altLang="zh-TW" b="1" dirty="0">
                <a:latin typeface="SimHei" pitchFamily="49" charset="-122"/>
                <a:ea typeface="SimHei" pitchFamily="49" charset="-122"/>
              </a:rPr>
              <a:t> 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AM0830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~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1130</a:t>
            </a: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>
                <a:latin typeface="SimHei" pitchFamily="49" charset="-122"/>
                <a:ea typeface="SimHei" pitchFamily="49" charset="-122"/>
              </a:rPr>
              <a:t>4.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主辦單位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：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台南市政府社會局</a:t>
            </a:r>
            <a:endParaRPr kumimoji="1"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 smtClean="0">
                <a:latin typeface="SimHei" pitchFamily="49" charset="-122"/>
                <a:ea typeface="SimHei" pitchFamily="49" charset="-122"/>
              </a:rPr>
              <a:t>5.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合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辦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單位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：</a:t>
            </a:r>
            <a:r>
              <a:rPr kumimoji="1" lang="zh-TW" altLang="en-US" dirty="0">
                <a:latin typeface="SimHei" pitchFamily="49" charset="-122"/>
                <a:ea typeface="SimHei" pitchFamily="49" charset="-122"/>
              </a:rPr>
              <a:t>中華強友文教協會</a:t>
            </a:r>
            <a:endParaRPr kumimoji="1" lang="en-US" altLang="zh-TW" dirty="0">
              <a:latin typeface="SimHei" pitchFamily="49" charset="-122"/>
              <a:ea typeface="SimHei" pitchFamily="49" charset="-122"/>
            </a:endParaRP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 smtClean="0">
                <a:latin typeface="SimHei" pitchFamily="49" charset="-122"/>
                <a:ea typeface="SimHei" pitchFamily="49" charset="-122"/>
              </a:rPr>
              <a:t>6.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教練團隊：</a:t>
            </a:r>
            <a:r>
              <a:rPr kumimoji="0" lang="zh-TW" altLang="en-US" dirty="0" smtClean="0">
                <a:latin typeface="SimHei" pitchFamily="2" charset="-122"/>
                <a:ea typeface="SimHei" pitchFamily="2" charset="-122"/>
              </a:rPr>
              <a:t>長榮大學運動競技系</a:t>
            </a:r>
            <a:r>
              <a:rPr kumimoji="1" lang="zh-TW" altLang="en-US" dirty="0" smtClean="0">
                <a:latin typeface="SimHei" pitchFamily="49" charset="-122"/>
                <a:ea typeface="SimHei" pitchFamily="49" charset="-122"/>
              </a:rPr>
              <a:t>、教練丹尼爾 </a:t>
            </a:r>
            <a:endParaRPr kumimoji="1"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>
                <a:latin typeface="SimHei" pitchFamily="49" charset="-122"/>
                <a:ea typeface="SimHei" pitchFamily="49" charset="-122"/>
              </a:rPr>
              <a:t>7</a:t>
            </a:r>
            <a:r>
              <a:rPr kumimoji="1" lang="en-US" altLang="zh-TW" b="1" dirty="0" smtClean="0">
                <a:latin typeface="SimHei" pitchFamily="49" charset="-122"/>
                <a:ea typeface="SimHei" pitchFamily="49" charset="-122"/>
              </a:rPr>
              <a:t>.</a:t>
            </a:r>
            <a:r>
              <a:rPr kumimoji="1" lang="zh-TW" altLang="en-US" b="1" dirty="0">
                <a:latin typeface="SimHei" pitchFamily="49" charset="-122"/>
                <a:ea typeface="SimHei" pitchFamily="49" charset="-122"/>
              </a:rPr>
              <a:t>活動</a:t>
            </a:r>
            <a:r>
              <a:rPr kumimoji="1" lang="zh-TW" altLang="en-US" b="1" dirty="0" smtClean="0">
                <a:latin typeface="SimHei" pitchFamily="49" charset="-122"/>
                <a:ea typeface="SimHei" pitchFamily="49" charset="-122"/>
              </a:rPr>
              <a:t>流程：</a:t>
            </a:r>
            <a:endParaRPr kumimoji="1" lang="en-US" altLang="zh-TW" b="1" dirty="0">
              <a:latin typeface="SimHei" pitchFamily="49" charset="-122"/>
              <a:ea typeface="SimHei" pitchFamily="49" charset="-122"/>
            </a:endParaRPr>
          </a:p>
          <a:p>
            <a:pPr lvl="0" fontAlgn="ctr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014472"/>
              </p:ext>
            </p:extLst>
          </p:nvPr>
        </p:nvGraphicFramePr>
        <p:xfrm>
          <a:off x="1486496" y="5868144"/>
          <a:ext cx="4608513" cy="149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882"/>
                <a:gridCol w="1629438"/>
                <a:gridCol w="172819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第一週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第二週</a:t>
                      </a:r>
                      <a:endParaRPr lang="zh-TW" altLang="en-US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0830~0930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基本動作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小組練習</a:t>
                      </a:r>
                      <a:endParaRPr lang="zh-TW" altLang="en-US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0930~1030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團隊競賽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個人測驗</a:t>
                      </a:r>
                      <a:endParaRPr lang="zh-TW" altLang="en-US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1030~1130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分組比賽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分組對抗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1428736" y="357158"/>
            <a:ext cx="43043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en-US" sz="3200" dirty="0" smtClean="0">
                <a:latin typeface="SimHei" pitchFamily="49" charset="-122"/>
                <a:ea typeface="SimHei" pitchFamily="49" charset="-122"/>
              </a:rPr>
              <a:t>台南市政府社會局</a:t>
            </a:r>
            <a:endParaRPr lang="en-US" altLang="zh-TW" sz="3200" b="1" dirty="0" smtClean="0">
              <a:solidFill>
                <a:srgbClr val="FF3399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3200" b="1" dirty="0" smtClean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善化</a:t>
            </a:r>
            <a:r>
              <a:rPr lang="zh-TW" altLang="en-US" sz="3200" b="1" dirty="0" smtClean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區公益籃球運動力</a:t>
            </a:r>
            <a:endParaRPr lang="zh-TW" altLang="en-US" sz="32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1524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籃球教練簡介</a:t>
            </a:r>
            <a:endParaRPr lang="zh-TW" altLang="en-US" b="1" dirty="0">
              <a:solidFill>
                <a:srgbClr val="FF3399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7" name="圖片 6" descr="11710_592412204102358_709021251_n.jpg"/>
          <p:cNvPicPr>
            <a:picLocks noChangeAspect="1"/>
          </p:cNvPicPr>
          <p:nvPr/>
        </p:nvPicPr>
        <p:blipFill>
          <a:blip r:embed="rId2" cstate="print"/>
          <a:srcRect l="19201" t="35300" r="16400" b="18500"/>
          <a:stretch>
            <a:fillRect/>
          </a:stretch>
        </p:blipFill>
        <p:spPr>
          <a:xfrm>
            <a:off x="260648" y="2267744"/>
            <a:ext cx="3312368" cy="2921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8100392"/>
            <a:ext cx="6669360" cy="857250"/>
          </a:xfrm>
          <a:prstGeom prst="rect">
            <a:avLst/>
          </a:prstGeom>
        </p:spPr>
      </p:pic>
      <p:pic>
        <p:nvPicPr>
          <p:cNvPr id="10" name="圖片 9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652120"/>
            <a:ext cx="2564904" cy="2576354"/>
          </a:xfrm>
          <a:prstGeom prst="rect">
            <a:avLst/>
          </a:prstGeom>
        </p:spPr>
      </p:pic>
      <p:pic>
        <p:nvPicPr>
          <p:cNvPr id="11" name="圖片 10" descr="IMAG1853.jpg"/>
          <p:cNvPicPr>
            <a:picLocks noChangeAspect="1"/>
          </p:cNvPicPr>
          <p:nvPr/>
        </p:nvPicPr>
        <p:blipFill>
          <a:blip r:embed="rId5" cstate="print"/>
          <a:srcRect l="35700" t="17557" r="26501"/>
          <a:stretch>
            <a:fillRect/>
          </a:stretch>
        </p:blipFill>
        <p:spPr>
          <a:xfrm>
            <a:off x="3861048" y="4283968"/>
            <a:ext cx="2736304" cy="3569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字方塊 13"/>
          <p:cNvSpPr txBox="1"/>
          <p:nvPr/>
        </p:nvSpPr>
        <p:spPr>
          <a:xfrm>
            <a:off x="3789040" y="2699792"/>
            <a:ext cx="205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COACH DANIEL</a:t>
            </a:r>
            <a:endParaRPr lang="zh-TW" altLang="en-US" sz="2400" b="1" dirty="0">
              <a:solidFill>
                <a:srgbClr val="FF3399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81128" y="3635896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COACH ALEX</a:t>
            </a:r>
            <a:endParaRPr lang="zh-TW" altLang="en-US" sz="2400" b="1" dirty="0">
              <a:solidFill>
                <a:srgbClr val="FF3399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90258" y="759633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助教團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515100" cy="74943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把</a:t>
            </a:r>
            <a:r>
              <a:rPr lang="zh-TW" altLang="en-US" b="1" dirty="0" smtClean="0">
                <a:solidFill>
                  <a:srgbClr val="FF3399"/>
                </a:solidFill>
                <a:latin typeface="SimHei" pitchFamily="49" charset="-122"/>
                <a:ea typeface="SimHei" pitchFamily="49" charset="-122"/>
              </a:rPr>
              <a:t>運動人態度生活交給他們</a:t>
            </a:r>
            <a:endParaRPr lang="zh-TW" altLang="en-US" b="1" dirty="0">
              <a:solidFill>
                <a:srgbClr val="FF3399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內容版面配置區 3" descr="宣誓海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803"/>
          <a:stretch>
            <a:fillRect/>
          </a:stretch>
        </p:blipFill>
        <p:spPr>
          <a:xfrm>
            <a:off x="476672" y="1187624"/>
            <a:ext cx="6120680" cy="773142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206</Words>
  <Application>Microsoft Office PowerPoint</Application>
  <PresentationFormat>如螢幕大小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籃球教練簡介</vt:lpstr>
      <vt:lpstr>把運動人態度生活交給他們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善化區公益籃球 運動力 無限大</dc:title>
  <dc:creator>LBJ</dc:creator>
  <cp:lastModifiedBy>abc</cp:lastModifiedBy>
  <cp:revision>10</cp:revision>
  <dcterms:created xsi:type="dcterms:W3CDTF">2013-12-11T13:46:35Z</dcterms:created>
  <dcterms:modified xsi:type="dcterms:W3CDTF">2013-12-13T05:17:01Z</dcterms:modified>
</cp:coreProperties>
</file>