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544" y="-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735D3-242A-40A4-9882-BD5030FAD3F0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F7EC6-F2A0-417F-A360-DB6080284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762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各位長官 各位產業界的先進  大家早安</a:t>
            </a:r>
            <a:endParaRPr lang="en-US" altLang="zh-TW" dirty="0" smtClean="0"/>
          </a:p>
          <a:p>
            <a:r>
              <a:rPr lang="zh-TW" altLang="en-US" dirty="0" smtClean="0"/>
              <a:t>我是智慧局專利審查官 謝孟儒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今天很高興有這個機會跟各位先進聊聊智慧財產權與專利佈局</a:t>
            </a:r>
            <a:r>
              <a:rPr lang="en-US" altLang="zh-TW" dirty="0" smtClean="0"/>
              <a:t>…</a:t>
            </a:r>
          </a:p>
          <a:p>
            <a:r>
              <a:rPr lang="zh-TW" altLang="en-US" dirty="0" smtClean="0"/>
              <a:t>在坐的這位都是本次</a:t>
            </a:r>
            <a:r>
              <a:rPr lang="en-US" altLang="zh-TW" dirty="0" smtClean="0"/>
              <a:t>CIDT</a:t>
            </a:r>
            <a:r>
              <a:rPr lang="zh-TW" altLang="en-US" dirty="0" smtClean="0"/>
              <a:t> 計畫的參與廠商  </a:t>
            </a:r>
            <a:endParaRPr lang="en-US" altLang="zh-TW" dirty="0" smtClean="0"/>
          </a:p>
          <a:p>
            <a:r>
              <a:rPr lang="zh-TW" altLang="en-US" dirty="0" smtClean="0"/>
              <a:t>藉由這次的機會 期待大家能因此提升技術並對產業發展有所貢獻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387CB3-4AE0-4D26-B361-9EC051A5BFF6}" type="slidenum">
              <a:rPr lang="en-US" altLang="zh-TW" smtClean="0"/>
              <a:pPr>
                <a:defRPr/>
              </a:pPr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1373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標題投影片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t="8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7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idx="4294967295"/>
          </p:nvPr>
        </p:nvSpPr>
        <p:spPr>
          <a:xfrm>
            <a:off x="688032" y="1052513"/>
            <a:ext cx="7772400" cy="2376487"/>
          </a:xfrm>
          <a:prstGeom prst="rect">
            <a:avLst/>
          </a:prstGeo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lnSpc>
                <a:spcPts val="7500"/>
              </a:lnSpc>
            </a:pPr>
            <a:r>
              <a:rPr lang="zh-TW" altLang="en-US" sz="56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標楷體" pitchFamily="65" charset="-120"/>
                <a:ea typeface="標楷體" pitchFamily="65" charset="-120"/>
              </a:rPr>
              <a:t>「營業秘密法」</a:t>
            </a:r>
            <a:r>
              <a:rPr lang="zh-TW" altLang="en-US" sz="56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標楷體" pitchFamily="65" charset="-120"/>
                <a:ea typeface="標楷體" pitchFamily="65" charset="-120"/>
              </a:rPr>
              <a:t>簡介</a:t>
            </a:r>
            <a:endParaRPr lang="zh-TW" altLang="en-US" sz="5600" b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4294967295"/>
          </p:nvPr>
        </p:nvSpPr>
        <p:spPr>
          <a:xfrm>
            <a:off x="3059832" y="3861048"/>
            <a:ext cx="3960440" cy="1080120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經濟部智慧財產局</a:t>
            </a:r>
            <a:endParaRPr kumimoji="1" lang="en-US" altLang="zh-TW" sz="36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主講者：朱興華</a:t>
            </a:r>
            <a:endParaRPr kumimoji="1" lang="en-US" altLang="zh-TW" sz="36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835696" y="5157192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102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kumimoji="1" lang="en-US" altLang="zh-TW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kumimoji="1" lang="en-US" altLang="zh-TW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20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61415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39552" y="1052736"/>
            <a:ext cx="7992888" cy="49654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571500" indent="-571500">
              <a:lnSpc>
                <a:spcPts val="3800"/>
              </a:lnSpc>
              <a:spcBef>
                <a:spcPts val="0"/>
              </a:spcBef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智慧財產權小故事</a:t>
            </a:r>
            <a:endParaRPr kumimoji="1" lang="en-US" altLang="zh-TW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571500" indent="-571500">
              <a:lnSpc>
                <a:spcPts val="3800"/>
              </a:lnSpc>
              <a:spcBef>
                <a:spcPts val="0"/>
              </a:spcBef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營業秘密基礎概念介紹</a:t>
            </a:r>
            <a:endParaRPr kumimoji="1" lang="en-US" altLang="zh-TW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571500" indent="-571500">
              <a:lnSpc>
                <a:spcPts val="3800"/>
              </a:lnSpc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營業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秘密與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專利</a:t>
            </a:r>
            <a:endParaRPr kumimoji="1" lang="zh-TW" altLang="en-US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571500" indent="-571500">
              <a:lnSpc>
                <a:spcPts val="3800"/>
              </a:lnSpc>
              <a:spcBef>
                <a:spcPts val="0"/>
              </a:spcBef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侵害營業秘密之民事責任</a:t>
            </a:r>
          </a:p>
          <a:p>
            <a:pPr marL="571500" indent="-571500">
              <a:lnSpc>
                <a:spcPts val="3800"/>
              </a:lnSpc>
              <a:spcBef>
                <a:spcPts val="0"/>
              </a:spcBef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營業秘密法修法重點介紹</a:t>
            </a:r>
          </a:p>
          <a:p>
            <a:pPr marL="571500" indent="-571500">
              <a:lnSpc>
                <a:spcPts val="3800"/>
              </a:lnSpc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競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業禁止與保密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條款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kumimoji="1" lang="en-US" altLang="zh-TW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571500" indent="-571500">
              <a:lnSpc>
                <a:spcPts val="3800"/>
              </a:lnSpc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法院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對競業禁止有效性之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判斷</a:t>
            </a:r>
            <a:endParaRPr kumimoji="1" lang="en-US" altLang="zh-TW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571500" indent="-571500">
              <a:lnSpc>
                <a:spcPts val="3800"/>
              </a:lnSpc>
              <a:buFont typeface="Wingdings" pitchFamily="2" charset="2"/>
              <a:buChar char="u"/>
            </a:pPr>
            <a:r>
              <a:rPr kumimoji="1"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營業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秘密必知之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觀念</a:t>
            </a:r>
            <a:endParaRPr kumimoji="1" lang="en-US" altLang="zh-TW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571500" indent="-571500">
              <a:lnSpc>
                <a:spcPts val="3800"/>
              </a:lnSpc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營業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秘密管理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機制</a:t>
            </a:r>
            <a:endParaRPr kumimoji="1" lang="en-US" altLang="zh-TW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571500" indent="-571500">
              <a:lnSpc>
                <a:spcPts val="3800"/>
              </a:lnSpc>
              <a:buFont typeface="Wingdings" pitchFamily="2" charset="2"/>
              <a:buChar char="u"/>
            </a:pPr>
            <a:r>
              <a:rPr kumimoji="1"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九大</a:t>
            </a:r>
            <a:r>
              <a:rPr kumimoji="1"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營業秘密關心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議題</a:t>
            </a:r>
            <a:endParaRPr kumimoji="1" lang="en-US" altLang="zh-TW" sz="3600" b="1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987824" y="0"/>
            <a:ext cx="289083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b="1" smtClean="0">
                <a:solidFill>
                  <a:srgbClr val="CC0000"/>
                </a:solidFill>
                <a:ea typeface="標楷體" pitchFamily="65" charset="-120"/>
              </a:rPr>
              <a:t>大      綱</a:t>
            </a:r>
            <a:endParaRPr lang="zh-TW" altLang="en-US" b="1" dirty="0" smtClean="0">
              <a:solidFill>
                <a:srgbClr val="CC000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442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150</Words>
  <Application>Microsoft Office PowerPoint</Application>
  <PresentationFormat>如螢幕大小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「營業秘密法」簡介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「營業秘密法」簡介與 研發記錄簿撰寫說明</dc:title>
  <dc:creator>00592</dc:creator>
  <cp:lastModifiedBy>00592</cp:lastModifiedBy>
  <cp:revision>2</cp:revision>
  <dcterms:created xsi:type="dcterms:W3CDTF">2013-04-07T08:54:00Z</dcterms:created>
  <dcterms:modified xsi:type="dcterms:W3CDTF">2013-04-10T09:01:50Z</dcterms:modified>
</cp:coreProperties>
</file>